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76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271" r:id="rId4"/>
    <p:sldId id="295" r:id="rId5"/>
    <p:sldId id="297" r:id="rId6"/>
    <p:sldId id="298" r:id="rId7"/>
    <p:sldId id="299" r:id="rId8"/>
    <p:sldId id="300" r:id="rId9"/>
    <p:sldId id="301" r:id="rId10"/>
    <p:sldId id="293" r:id="rId11"/>
    <p:sldId id="278" r:id="rId12"/>
    <p:sldId id="275" r:id="rId13"/>
    <p:sldId id="304" r:id="rId14"/>
    <p:sldId id="305" r:id="rId15"/>
    <p:sldId id="306" r:id="rId16"/>
    <p:sldId id="294" r:id="rId17"/>
    <p:sldId id="272" r:id="rId18"/>
    <p:sldId id="262" r:id="rId19"/>
    <p:sldId id="308" r:id="rId20"/>
    <p:sldId id="309" r:id="rId21"/>
    <p:sldId id="310" r:id="rId22"/>
    <p:sldId id="311" r:id="rId23"/>
    <p:sldId id="312" r:id="rId24"/>
    <p:sldId id="267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7A5EA-ACBF-4D09-A0FF-01AC9E2AADE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4DE24-9BC0-4D05-AD3F-2A34BFF610F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937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6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67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60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5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7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2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29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0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3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55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05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50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00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23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9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7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6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0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7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1BEAA-5AB8-402B-A431-BDFFB8018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D0DAAD8-DF7F-434F-8DA8-8973052ED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9636F1-22EF-4E1D-94D7-BCE410D3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86CE8A-5D0D-402A-93DA-4431C0F5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4CA20E-14E5-49B5-909D-E37333E8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401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6DEBAF-73A5-4CCB-90C5-0DD0B256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BBB4E19-DDE8-4D45-8576-EFFAAB522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186BEA-6C5D-46DA-A834-6379B95E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841723-B046-4D85-B289-B3CCB4F2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7EB9F4-C1D1-40E2-AF65-5F12560F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019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BEC3A8-8640-4EEE-827D-3DC6AD226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793F8B9-FB42-4593-9AB7-9AB5C691D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571A097-302E-4883-A0A5-7496454C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54B60C-A364-4D6B-9107-97786547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AC315C2-C9B8-4463-ABE1-B2698BFA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2804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84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C2888C-BE96-45D7-AAA3-2DCBE9AB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402968-5AD6-48EA-865D-6279E86E3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A41710-32F9-466A-9E74-ECD138EB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A44EAA-C922-4201-8D00-5E37ADBF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37DA97-15D4-451F-A21D-62C25F75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77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F368C0-4551-4649-B08B-B4392A54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512E812-EF66-45E8-B8B9-247149A6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D89366D-A560-40CF-A44D-B8DBA9B7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1855EF9-CABE-4F69-A136-4579B5EA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876C4C-6E53-470F-8D6A-35E7439C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553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37A112-55E1-4A85-902B-377414FE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D2FEE3-23E5-4BC6-B5F9-855160BDD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4AD24E-AEEA-4B41-AA2F-C80B98570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BCDBD3D-73B4-46FC-BD9D-2D255F32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8A7ADA9-35E0-4AF7-AB66-54C5FAF6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BC2B75-2756-4C7E-9CDA-E04A0274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581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B99090-29CE-465C-A50C-206D91A6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191290-8E32-427E-8829-82AFFD8B1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DA8F528-44D8-4425-992F-99DD0CAC8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338AE4-FA63-4083-A680-E509438D7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2720AF8-07BC-41AF-B427-C2012DC87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1A8E8D1-2CFA-429C-AEB1-8A242982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31F2FC6-2448-4734-82C6-909B7655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A5CDCD6-0AFA-4997-8A61-A4735063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964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5D2E5A-7CE3-479E-BED7-30297D0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FC951B3-C112-448F-AC12-9CB68552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A47EB21-4B9A-4D92-81BA-FBD479A8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FB029C8-3147-48D5-85DE-DEFB20C4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112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EFD97C9-1389-4F4A-967F-F890646C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4F3B52C-FE29-4D8B-8B01-C2C72A71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D60AE28-8062-42AB-83DB-BA9CC55C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16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918BB1-2BFB-4B6C-B4CE-0D7AC879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9A344E-CE46-4A53-8CE9-C35B5C21F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DDD963A-E91D-4239-A620-33628CD36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6BD27BF-64BE-4AA1-B77F-559756FC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83367-49B8-4920-850A-9AC0335B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BEC66B9-C49A-4453-8E1A-6BF860A6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274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13BA7D-A35C-458B-AC9E-A0A0E39C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E73D7AF-3099-4633-88E0-2D9D12FB3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4C125C2-E72A-4255-967A-BBAF62C85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2F9B694-3CD4-40D9-862B-B932E754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7FBFD1-EFAB-418A-8A6A-8B0746EC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86B7985-8C57-4128-9B3D-C4D41D1C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551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12E1E4A-FD22-4C3D-AEC7-03CA983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2EC9453-FA37-4018-848D-D02EC4465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223095-76B9-47DA-97DC-8FACEACFB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B7CDB-AA39-479A-A35A-D617482EE6F0}" type="datetimeFigureOut">
              <a:rPr lang="tr-TR" smtClean="0"/>
              <a:t>18.05.2026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E6DEF6-8BB1-4E8C-8021-2F78B302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90F628-1ACC-4C4A-8989-A465CCB0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0D6A-4D32-4161-A083-D8AFEE87551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98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1089220" y="544396"/>
            <a:ext cx="5029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YOZGAT BOZOK ÜNİVERSİTESİ</a:t>
            </a:r>
            <a:endParaRPr lang="en-US" sz="2800" dirty="0"/>
          </a:p>
        </p:txBody>
      </p:sp>
      <p:sp>
        <p:nvSpPr>
          <p:cNvPr id="17" name="Shape 13"/>
          <p:cNvSpPr/>
          <p:nvPr/>
        </p:nvSpPr>
        <p:spPr>
          <a:xfrm>
            <a:off x="441836" y="3060777"/>
            <a:ext cx="6124651" cy="597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512978" y="3116388"/>
            <a:ext cx="6080760" cy="7311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MEZUNİYET</a:t>
            </a:r>
            <a:r>
              <a:rPr lang="tr-TR" sz="3600" dirty="0"/>
              <a:t> </a:t>
            </a:r>
            <a:r>
              <a:rPr lang="en-US" sz="36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TÖRENİ</a:t>
            </a:r>
            <a:endParaRPr lang="en-US" sz="3600" dirty="0"/>
          </a:p>
        </p:txBody>
      </p:sp>
      <p:sp>
        <p:nvSpPr>
          <p:cNvPr id="19" name="Shape 15"/>
          <p:cNvSpPr/>
          <p:nvPr/>
        </p:nvSpPr>
        <p:spPr>
          <a:xfrm>
            <a:off x="2522493" y="3858768"/>
            <a:ext cx="2011680" cy="530352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2522492" y="3858768"/>
            <a:ext cx="201168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</a:t>
            </a:r>
            <a:r>
              <a:rPr lang="tr-TR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r>
              <a:rPr lang="en-US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202</a:t>
            </a:r>
            <a:r>
              <a:rPr lang="tr-TR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500" dirty="0"/>
          </a:p>
        </p:txBody>
      </p:sp>
      <p:sp>
        <p:nvSpPr>
          <p:cNvPr id="21" name="Shape 17"/>
          <p:cNvSpPr/>
          <p:nvPr/>
        </p:nvSpPr>
        <p:spPr>
          <a:xfrm>
            <a:off x="365760" y="4553712"/>
            <a:ext cx="6080760" cy="1828800"/>
          </a:xfrm>
          <a:prstGeom prst="rect">
            <a:avLst/>
          </a:prstGeom>
          <a:solidFill>
            <a:srgbClr val="0D1B45">
              <a:alpha val="75000"/>
            </a:srgbClr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365760" y="4553712"/>
            <a:ext cx="64008" cy="18288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25271" y="4599471"/>
            <a:ext cx="5852160" cy="1708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</a:t>
            </a:r>
            <a:endParaRPr lang="en-US" sz="2800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 BÖLÜMÜ</a:t>
            </a:r>
            <a:endParaRPr lang="en-US" sz="2800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8">
            <a:extLst>
              <a:ext uri="{FF2B5EF4-FFF2-40B4-BE49-F238E27FC236}">
                <a16:creationId xmlns:a16="http://schemas.microsoft.com/office/drawing/2014/main" id="{4593798F-C4B3-407A-8BDA-659B29D10F70}"/>
              </a:ext>
            </a:extLst>
          </p:cNvPr>
          <p:cNvSpPr/>
          <p:nvPr/>
        </p:nvSpPr>
        <p:spPr>
          <a:xfrm>
            <a:off x="6452006" y="4553712"/>
            <a:ext cx="64008" cy="18288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Shape 13">
            <a:extLst>
              <a:ext uri="{FF2B5EF4-FFF2-40B4-BE49-F238E27FC236}">
                <a16:creationId xmlns:a16="http://schemas.microsoft.com/office/drawing/2014/main" id="{197DC4FB-9002-455F-956A-4772602DD12B}"/>
              </a:ext>
            </a:extLst>
          </p:cNvPr>
          <p:cNvSpPr/>
          <p:nvPr/>
        </p:nvSpPr>
        <p:spPr>
          <a:xfrm>
            <a:off x="373989" y="4554359"/>
            <a:ext cx="6142025" cy="64007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7" name="Shape 13">
            <a:extLst>
              <a:ext uri="{FF2B5EF4-FFF2-40B4-BE49-F238E27FC236}">
                <a16:creationId xmlns:a16="http://schemas.microsoft.com/office/drawing/2014/main" id="{4C5AA20A-209B-48D0-AF2B-AF2C77A3E4CB}"/>
              </a:ext>
            </a:extLst>
          </p:cNvPr>
          <p:cNvSpPr/>
          <p:nvPr/>
        </p:nvSpPr>
        <p:spPr>
          <a:xfrm>
            <a:off x="373988" y="6313237"/>
            <a:ext cx="6142025" cy="64007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E08EEA20-9110-4334-AE05-71584A5E1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4" y="983615"/>
            <a:ext cx="4803384" cy="20219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2226580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365760" y="2318020"/>
            <a:ext cx="608076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300540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321903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BÖLÜMÜ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DERECELİLERİMİZ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4/4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819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28174" r="8289" b="28174"/>
          <a:stretch/>
        </p:blipFill>
        <p:spPr>
          <a:xfrm>
            <a:off x="2298192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819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819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920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ILKIN MİRZAYEV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2407920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407920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BİRİNCİSİ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26595" r="16829" b="27766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40352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ULVİ ABDULLAYEV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4340352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4340352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İKİNCİSİ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28566" r="9215" b="28566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2784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FEYZA İREM UYGUN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6272784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6272784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İKİNCİSİ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548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24688" r="10967" b="33503"/>
          <a:stretch/>
        </p:blipFill>
        <p:spPr>
          <a:xfrm>
            <a:off x="8095488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548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548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5216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RAMIL İSRAFILOV</a:t>
            </a:r>
            <a:endParaRPr lang="en-US" sz="1400" dirty="0"/>
          </a:p>
        </p:txBody>
      </p:sp>
      <p:sp>
        <p:nvSpPr>
          <p:cNvPr id="37" name="Shape 31"/>
          <p:cNvSpPr/>
          <p:nvPr/>
        </p:nvSpPr>
        <p:spPr>
          <a:xfrm>
            <a:off x="8205216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8" name="Text 32"/>
          <p:cNvSpPr/>
          <p:nvPr/>
        </p:nvSpPr>
        <p:spPr>
          <a:xfrm>
            <a:off x="8205216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ÜÇÜNCÜSÜ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009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BÖLÜMÜ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9/9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19301" r="517" b="29636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BASNT AHMED MAAMOUN AHMED ELBAHRAWY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t="16027" r="14638" b="38490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BÜŞRA SOYLU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12727" r="11618" b="34094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DİLNAZ KENZHEGULOVA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21662" r="17471" b="25909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ELSHAD HUSEYNOV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29283" r="10318" b="30192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ENVER TALİBOV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8094" r="11076" b="31007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ESRA KANTARCI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21656" r="7111" b="35349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FARHAD DASHDAMIROV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9634" r="14634" b="30542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FURKAN KİBAR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29569" r="3853" b="24899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GÜLBEYAZ KELEŞ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749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BÖLÜMÜ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9/9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11188" r="517" b="37750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HAJIMAT HAJIMATOV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28033" r="11321" b="32054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HASAN BADALOV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29364" r="12452" b="32212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ILYAAS ABDULQADİR NUR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3824" r="12656" b="35328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İSMAYIL HUMBATZADA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31378" r="12678" b="30509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KEVSER SEYREKBASAN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31659" r="15752" b="31659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KHALİDA ALİMOVA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t="7858" r="15175" b="48762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LOLİTA BADYUKOVA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32210" r="16013" b="30785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MAHAD ISSE ALİ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27688" r="13007" b="30655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MAHMUD IMANVERDIYEV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565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BÖLÜMÜ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7650" r="14594" b="46612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MELTEM KARABAY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30356" r="11473" b="27695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MERYEM SUDE YOLDAŞ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27943" r="9918" b="29046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MONZER ADOOMA 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30501" r="15782" b="29591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289153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MÜJGAN ERDEMLİ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t="34940" r="18111" b="30935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MÜNİRE YURTSAL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24191" r="10976" b="35675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NAMENUR KIYMAZASLAN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t="20658" r="776" b="28280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NERMİN DADASHZADE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29488" r="12854" b="29565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NİAMA DİAKİTE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246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ULUSLARARASI İLİŞKİLER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BÖLÜMÜ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11749" r="13946" b="39158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RUKİYE YILMAZ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30212" r="16147" b="30212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SAYİD JANANOV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t="18252" r="21625" b="40459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SEBİHA ASLAN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6722" r="19057" b="51145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SELİN KAYA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20180" r="3537" b="32414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SHAMİL JAVANSHİROV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t="20224" r="13102" b="42129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SÜLEYMAN GÜNEŞ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9103" r="13834" b="32196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YİĞİTHAN YÜCE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31131" r="13294" b="31418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ZEYNEP ÇALIK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669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1755648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49047" y="2029574"/>
            <a:ext cx="6080760" cy="24560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661319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1119377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6/6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2" t="17610" r="14199" b="23369"/>
          <a:stretch/>
        </p:blipFill>
        <p:spPr>
          <a:xfrm rot="16200000">
            <a:off x="3345942" y="1079754"/>
            <a:ext cx="1604772" cy="176784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374136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ILAHA GULİYEVA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3374136" y="322326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374136" y="326898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BİRİNCİSİ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19751" r="11672" b="24823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306568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MUTTALİP GÜNEŞ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5306568" y="322326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306568" y="326898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İKİNCİSİ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7974" r="7675" b="46691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239000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ŞEYMA NUR KÖSE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7239000" y="322326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7239000" y="326898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ÜÇÜNCÜSÜ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1537" r="20075" b="38604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3374136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FEYZA KAYAASLAN</a:t>
            </a:r>
            <a:endParaRPr lang="en-US" sz="1400" dirty="0"/>
          </a:p>
        </p:txBody>
      </p:sp>
      <p:sp>
        <p:nvSpPr>
          <p:cNvPr id="37" name="Shape 31"/>
          <p:cNvSpPr/>
          <p:nvPr/>
        </p:nvSpPr>
        <p:spPr>
          <a:xfrm>
            <a:off x="3374136" y="5815584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8" name="Text 32"/>
          <p:cNvSpPr/>
          <p:nvPr/>
        </p:nvSpPr>
        <p:spPr>
          <a:xfrm>
            <a:off x="3374136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29304" r="15140" b="33356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5306568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ALPEREN YILMAZ</a:t>
            </a:r>
            <a:endParaRPr lang="en-US" sz="1400" dirty="0"/>
          </a:p>
        </p:txBody>
      </p:sp>
      <p:sp>
        <p:nvSpPr>
          <p:cNvPr id="44" name="Shape 37"/>
          <p:cNvSpPr/>
          <p:nvPr/>
        </p:nvSpPr>
        <p:spPr>
          <a:xfrm>
            <a:off x="5306568" y="5815584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45" name="Text 38"/>
          <p:cNvSpPr/>
          <p:nvPr/>
        </p:nvSpPr>
        <p:spPr>
          <a:xfrm>
            <a:off x="5306568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29306" r="13928" b="32057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7239000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CEMAL TUNCALI</a:t>
            </a:r>
            <a:endParaRPr lang="en-US" sz="1400" dirty="0"/>
          </a:p>
        </p:txBody>
      </p:sp>
      <p:sp>
        <p:nvSpPr>
          <p:cNvPr id="51" name="Shape 43"/>
          <p:cNvSpPr/>
          <p:nvPr/>
        </p:nvSpPr>
        <p:spPr>
          <a:xfrm>
            <a:off x="7239000" y="5815584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52" name="Text 44"/>
          <p:cNvSpPr/>
          <p:nvPr/>
        </p:nvSpPr>
        <p:spPr>
          <a:xfrm>
            <a:off x="7239000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BAŞARI TEBRİĞİ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454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7/7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819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28400" r="11401" b="32354"/>
          <a:stretch/>
        </p:blipFill>
        <p:spPr>
          <a:xfrm>
            <a:off x="2298192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819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819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920" y="296609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ABBAS ASGARZADA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3062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21390" r="16186" b="31092"/>
          <a:stretch/>
        </p:blipFill>
        <p:spPr>
          <a:xfrm>
            <a:off x="4230624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3062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3062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40352" y="296609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AHMET YAĞLI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305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29525" r="9509" b="27596"/>
          <a:stretch/>
        </p:blipFill>
        <p:spPr>
          <a:xfrm>
            <a:off x="6163056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305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305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2784" y="296609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ALEYNA DÖNEN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548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0656" r="1160" b="30310"/>
          <a:stretch/>
        </p:blipFill>
        <p:spPr>
          <a:xfrm>
            <a:off x="8095488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548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548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5216" y="296609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ALPEREN ALKAN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24139" r="12130" b="35948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3374136" y="55662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AMAL NAJAFOV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3584" r="9276" b="48537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5306568" y="55662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AZAD BUNYATOV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34212" r="14985" b="31106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7239000" y="55662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BÜŞRA TAŞDEMİR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7376" r="15653" b="33571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EDANUR FINDIK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27724" r="11544" b="32699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ELJAN BAYRAMLİ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13365" r="9414" b="42378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FATMA KALIN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14229" r="517" b="34708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FETULLAH DEMİR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12057" r="12571" b="34541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GÖKDENİZ BOZKURT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17604" r="13203" b="29622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HACI KUZAYTEPE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3867" r="10365" b="34279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HASRET ÖZTÜRK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t="5176" r="18565" b="49974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HAYATİ AÇIKSÖZ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789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2061753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365760" y="2153193"/>
            <a:ext cx="608076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135713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16577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19950" r="8161" b="24119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ILGAR ALİYEV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t="25961" r="13231" b="34531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İREMNUR AKKAYA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1417" r="12759" b="30550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İREM GÜL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27494" r="23918" b="31959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İREM SILA GÜRLEK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t="26626" r="8487" b="31409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İSMET GÜRALP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27843" r="20480" b="25342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MEDİNE SARI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30899" r="9224" b="27498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MEHMET KILINÇ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30644" r="9328" b="27019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MELEK KARABULUT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0903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9714" r="20368" b="49695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MERVE YILMAZ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31730" r="15090" b="30878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MURAD MAMMADOV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34766" r="14785" b="29270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MURAT SAMET ÜSTÜNTAŞ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22919" r="7069" b="34277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MUSTAFA SAMET ÜNSAL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6342" r="6080" b="23909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NATİG BUNYADZADE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25456" r="15957" b="36959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NİHAT MAMEDOV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23237" r="19810" b="29342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NİHAT NAMAZOV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20307" r="4359" b="33731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NURLAN GULUZADA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5661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22670" r="17338" b="34975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ÖZLEM ÇELİK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00" r="1716" b="36775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PARVİN ASADOV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t="32748" r="13472" b="27745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RABİA AYDIN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4308" r="9780" b="32316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RABİA VURAL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1672" r="15352" b="38894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RAHADDİN NABİYEV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24609" r="1355" b="27985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RAMİN ABBASGULİYEV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32824" r="16081" b="30880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ROJİN YAMAN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31629" r="13934" b="29778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SEVİL ERSOY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1515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SİYASET BİLİMİ VE KAMU YÖNETİMİ BÖLÜMÜ</a:t>
            </a: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tr-TR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738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22670" r="17338" b="34975"/>
          <a:stretch/>
        </p:blipFill>
        <p:spPr>
          <a:xfrm>
            <a:off x="2297384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738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738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112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SHİRKHAN MAMMADOV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2981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00" r="1716" b="36775"/>
          <a:stretch/>
        </p:blipFill>
        <p:spPr>
          <a:xfrm>
            <a:off x="4229816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2981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2981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39544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SİNAN ÇELİK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224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t="32748" r="13472" b="27745"/>
          <a:stretch/>
        </p:blipFill>
        <p:spPr>
          <a:xfrm>
            <a:off x="6162248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224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224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1976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UMUT BÜYÜKAY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468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4308" r="9780" b="32316"/>
          <a:stretch/>
        </p:blipFill>
        <p:spPr>
          <a:xfrm>
            <a:off x="8094680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468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468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4408" y="304457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VELİ TURUNĞ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325575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1672" r="15352" b="38894"/>
          <a:stretch/>
        </p:blipFill>
        <p:spPr>
          <a:xfrm>
            <a:off x="325575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325575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325575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3365480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VUSAL İSAYEV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518818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24609" r="1355" b="27985"/>
          <a:stretch/>
        </p:blipFill>
        <p:spPr>
          <a:xfrm>
            <a:off x="518818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518818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518818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5297912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YUSUF KENAN KILIÇ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712061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32824" r="16081" b="30880"/>
          <a:stretch/>
        </p:blipFill>
        <p:spPr>
          <a:xfrm>
            <a:off x="712061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712061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712061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7230344" y="56015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ZEYNEP AKYÜREK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4237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83753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5107838" y="0"/>
            <a:ext cx="747979" cy="6858000"/>
          </a:xfrm>
          <a:prstGeom prst="rect">
            <a:avLst/>
          </a:prstGeom>
          <a:solidFill>
            <a:srgbClr val="0D1B45">
              <a:alpha val="12000"/>
            </a:srgbClr>
          </a:solidFill>
          <a:ln w="12700">
            <a:solidFill>
              <a:srgbClr val="0D1B45">
                <a:alpha val="12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378147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648456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2918765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2189074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459382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29691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0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111850" y="555968"/>
            <a:ext cx="568391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32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YOZGAT BOZOK ÜNİVERSİTESİ</a:t>
            </a:r>
            <a:endParaRPr lang="en-US" sz="3200" dirty="0"/>
          </a:p>
        </p:txBody>
      </p:sp>
      <p:sp>
        <p:nvSpPr>
          <p:cNvPr id="16" name="Text 12"/>
          <p:cNvSpPr/>
          <p:nvPr/>
        </p:nvSpPr>
        <p:spPr>
          <a:xfrm>
            <a:off x="6111850" y="940016"/>
            <a:ext cx="568391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0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İktisadi ve İdari Bilimler Fakültesi</a:t>
            </a:r>
            <a:endParaRPr lang="en-US" sz="2000" dirty="0"/>
          </a:p>
        </p:txBody>
      </p:sp>
      <p:sp>
        <p:nvSpPr>
          <p:cNvPr id="17" name="Shape 13"/>
          <p:cNvSpPr/>
          <p:nvPr/>
        </p:nvSpPr>
        <p:spPr>
          <a:xfrm>
            <a:off x="6111850" y="1755648"/>
            <a:ext cx="568391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6111850" y="1874520"/>
            <a:ext cx="568391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4800" b="1" kern="0" spc="400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TEBRİKLER!</a:t>
            </a:r>
            <a:endParaRPr lang="en-US" sz="4800" dirty="0"/>
          </a:p>
        </p:txBody>
      </p:sp>
      <p:sp>
        <p:nvSpPr>
          <p:cNvPr id="19" name="Text 15"/>
          <p:cNvSpPr/>
          <p:nvPr/>
        </p:nvSpPr>
        <p:spPr>
          <a:xfrm>
            <a:off x="6111850" y="3310128"/>
            <a:ext cx="568391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Mezuniyetiniz hayırlı olsun.</a:t>
            </a:r>
            <a:endParaRPr lang="en-US" sz="1800" dirty="0"/>
          </a:p>
        </p:txBody>
      </p:sp>
      <p:sp>
        <p:nvSpPr>
          <p:cNvPr id="20" name="Shape 16"/>
          <p:cNvSpPr/>
          <p:nvPr/>
        </p:nvSpPr>
        <p:spPr>
          <a:xfrm>
            <a:off x="6111850" y="3913632"/>
            <a:ext cx="5683910" cy="27432"/>
          </a:xfrm>
          <a:prstGeom prst="rect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6111850" y="4005072"/>
            <a:ext cx="568391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İktisadi ve İdari Bilimler Fakültesi mezunların</a:t>
            </a:r>
            <a:r>
              <a:rPr lang="tr-TR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</a:t>
            </a:r>
            <a:r>
              <a:rPr lang="en-US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başarılar dileriz.</a:t>
            </a:r>
            <a:endParaRPr lang="en-US" sz="1050" dirty="0"/>
          </a:p>
        </p:txBody>
      </p:sp>
      <p:sp>
        <p:nvSpPr>
          <p:cNvPr id="22" name="Shape 18"/>
          <p:cNvSpPr/>
          <p:nvPr/>
        </p:nvSpPr>
        <p:spPr>
          <a:xfrm>
            <a:off x="6111850" y="4956048"/>
            <a:ext cx="568391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365760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841248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316736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603504" y="563270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78992" y="563270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365760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841248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316736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603504" y="610819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78992" y="610819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E19391D9-5842-4F71-B5C5-63F7BB1B9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57" y="5015680"/>
            <a:ext cx="4061127" cy="17095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4114431" y="1111359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4581" r="12847" b="28826"/>
          <a:stretch/>
        </p:blipFill>
        <p:spPr>
          <a:xfrm>
            <a:off x="4114431" y="1111359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114431" y="2716131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114431" y="2716131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224159" y="279842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İPEK ÖZDEMİR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4224159" y="3173331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224159" y="3219051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BİRİNCİSİ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6046863" y="1111359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t="20309" r="17292" b="32978"/>
          <a:stretch/>
        </p:blipFill>
        <p:spPr>
          <a:xfrm>
            <a:off x="6046863" y="1111359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6046863" y="2716131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046863" y="2716131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156591" y="279842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SEVAL COŞKUN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6156591" y="3173331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6156591" y="3219051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ÜÇÜNCÜSÜ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3152188" y="371327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4936" r="12806" b="35225"/>
          <a:stretch/>
        </p:blipFill>
        <p:spPr>
          <a:xfrm>
            <a:off x="3152188" y="371327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3152188" y="531805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3152188" y="531805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3261916" y="540034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BEYZA KÖMÜR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3261916" y="577525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3261916" y="582097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5084620" y="371327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27850" r="9408" b="30881"/>
          <a:stretch/>
        </p:blipFill>
        <p:spPr>
          <a:xfrm>
            <a:off x="5084620" y="371327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5084620" y="531805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5084620" y="531805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5194348" y="534933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AHMETCAN KAYATEMİR</a:t>
            </a:r>
            <a:endParaRPr lang="en-US" sz="1400" dirty="0"/>
          </a:p>
        </p:txBody>
      </p:sp>
      <p:sp>
        <p:nvSpPr>
          <p:cNvPr id="37" name="Shape 31"/>
          <p:cNvSpPr/>
          <p:nvPr/>
        </p:nvSpPr>
        <p:spPr>
          <a:xfrm>
            <a:off x="5194348" y="577525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8" name="Text 32"/>
          <p:cNvSpPr/>
          <p:nvPr/>
        </p:nvSpPr>
        <p:spPr>
          <a:xfrm>
            <a:off x="5194348" y="582097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7017052" y="371327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9554" r="6246" b="24575"/>
          <a:stretch/>
        </p:blipFill>
        <p:spPr>
          <a:xfrm>
            <a:off x="7017052" y="371327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7017052" y="531805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7017052" y="531805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7126780" y="540034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RUSLAN </a:t>
            </a: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GÜLALİYEV</a:t>
            </a:r>
            <a:endParaRPr lang="en-US" sz="1400" dirty="0"/>
          </a:p>
        </p:txBody>
      </p:sp>
      <p:sp>
        <p:nvSpPr>
          <p:cNvPr id="44" name="Shape 37"/>
          <p:cNvSpPr/>
          <p:nvPr/>
        </p:nvSpPr>
        <p:spPr>
          <a:xfrm>
            <a:off x="7126780" y="577525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45" name="Text 38"/>
          <p:cNvSpPr/>
          <p:nvPr/>
        </p:nvSpPr>
        <p:spPr>
          <a:xfrm>
            <a:off x="7126780" y="582097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518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26873" r="10977" b="31178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AHMET NURİYEV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31409" r="12967" b="30771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AYŞE ERDOĞAN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t="18600" r="20039" b="39888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BARIŞ TÜRKAN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25105" r="11525" b="33774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BATIN TUANA DOĞRU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23290" r="11301" b="36212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BAYRAM NABIYEV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642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22849" r="9476" b="38173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BERK ÇETİN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" t="8510" r="1552" b="40428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BEYAZIT UZUN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5982" r="12190" b="34345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CENKER KAAN BUĞDAYCI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29233" r="16411" b="36465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CİHAN CAN DEVELİ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25312" r="10070" b="33909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ELCHİN MAHARRAMOV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65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9222" r="11282" b="23085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ELİF TECİR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27761" r="16607" b="35506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EMİN TALHA YILMAZ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 b="5043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ENBİYA AÇIKGÖZ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 b="29851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ERDİ ÖZKAN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2714" r="11923" b="34157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FATİMA BAGHIYEBA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069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25379" r="16558" b="33953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HAVVA KAYAPINAR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22333" r="8923" b="35718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HEYDAR ALİYEV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12999" r="13973" b="34418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HİLAL EZGİ ÖZBİLGE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32913" r="12230" b="28515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IZZAT BAGHIROV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17215" r="1848" b="36125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İLAYDA KIRLI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196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24945" r="16132" b="37136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MEHMET HAKAN ŞAHİN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5600" r="14897" b="37716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MERVE NUR MENCİK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9" b="2640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NESLİŞAH DEMİRTAŞ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15642" r="4071" b="38935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RECEP ALTAY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41452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ROJİN EKTİREN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161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MALİYE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23829" r="9991" b="35313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4754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SAİD GULİYEV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14504" r="12722" b="34741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7186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SULTAN YÜKSEKTEPE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14437" r="19571" b="43402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9618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ŞEYMA NUR KARAKUYU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31829" r="19389" b="35264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42050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YİĞİT BEKİR KIYICI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19983" r="5167" b="37117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4482" y="42999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YUNUS DOĞAN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1789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596</Words>
  <Application>Microsoft Office PowerPoint</Application>
  <PresentationFormat>Geniş ekran</PresentationFormat>
  <Paragraphs>254</Paragraphs>
  <Slides>24</Slides>
  <Notes>24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Çağrı Köylü</dc:creator>
  <cp:lastModifiedBy>Çağrı Köylü</cp:lastModifiedBy>
  <cp:revision>23</cp:revision>
  <dcterms:created xsi:type="dcterms:W3CDTF">2026-05-17T18:11:59Z</dcterms:created>
  <dcterms:modified xsi:type="dcterms:W3CDTF">2026-05-17T21:56:42Z</dcterms:modified>
</cp:coreProperties>
</file>