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4.JPG" ContentType="image/jpeg"/>
  <Override PartName="/ppt/notesSlides/notesSlide12.xml" ContentType="application/vnd.openxmlformats-officedocument.presentationml.notesSlide+xml"/>
  <Override PartName="/ppt/media/image30.jpg" ContentType="image/jpeg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292" r:id="rId3"/>
    <p:sldId id="259" r:id="rId4"/>
    <p:sldId id="270" r:id="rId5"/>
    <p:sldId id="279" r:id="rId6"/>
    <p:sldId id="257" r:id="rId7"/>
    <p:sldId id="281" r:id="rId8"/>
    <p:sldId id="282" r:id="rId9"/>
    <p:sldId id="283" r:id="rId10"/>
    <p:sldId id="293" r:id="rId11"/>
    <p:sldId id="258" r:id="rId12"/>
    <p:sldId id="261" r:id="rId13"/>
    <p:sldId id="260" r:id="rId14"/>
    <p:sldId id="284" r:id="rId15"/>
    <p:sldId id="285" r:id="rId16"/>
    <p:sldId id="286" r:id="rId17"/>
    <p:sldId id="287" r:id="rId18"/>
    <p:sldId id="294" r:id="rId19"/>
    <p:sldId id="264" r:id="rId20"/>
    <p:sldId id="266" r:id="rId21"/>
    <p:sldId id="288" r:id="rId22"/>
    <p:sldId id="289" r:id="rId23"/>
    <p:sldId id="265" r:id="rId24"/>
    <p:sldId id="290" r:id="rId25"/>
    <p:sldId id="291" r:id="rId26"/>
    <p:sldId id="267" r:id="rId27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Çağrı Köylü" initials="ÇK" lastIdx="2" clrIdx="0">
    <p:extLst>
      <p:ext uri="{19B8F6BF-5375-455C-9EA6-DF929625EA0E}">
        <p15:presenceInfo xmlns:p15="http://schemas.microsoft.com/office/powerpoint/2012/main" userId="beb5af6e2d210f2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01" autoAdjust="0"/>
    <p:restoredTop sz="94610"/>
  </p:normalViewPr>
  <p:slideViewPr>
    <p:cSldViewPr snapToGrid="0" snapToObjects="1">
      <p:cViewPr varScale="1">
        <p:scale>
          <a:sx n="102" d="100"/>
          <a:sy n="102" d="100"/>
        </p:scale>
        <p:origin x="72" y="3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6167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662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5534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8597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65313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636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57567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5343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9983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3235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375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120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217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986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49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5948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72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3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3.pn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3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3.pn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3.pn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13" Type="http://schemas.openxmlformats.org/officeDocument/2006/relationships/image" Target="../media/image76.jpeg"/><Relationship Id="rId3" Type="http://schemas.openxmlformats.org/officeDocument/2006/relationships/image" Target="../media/image3.png"/><Relationship Id="rId7" Type="http://schemas.openxmlformats.org/officeDocument/2006/relationships/image" Target="../media/image70.jpeg"/><Relationship Id="rId12" Type="http://schemas.openxmlformats.org/officeDocument/2006/relationships/image" Target="../media/image7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11" Type="http://schemas.openxmlformats.org/officeDocument/2006/relationships/image" Target="../media/image74.jpeg"/><Relationship Id="rId5" Type="http://schemas.openxmlformats.org/officeDocument/2006/relationships/image" Target="../media/image68.jpeg"/><Relationship Id="rId10" Type="http://schemas.openxmlformats.org/officeDocument/2006/relationships/image" Target="../media/image73.jpeg"/><Relationship Id="rId4" Type="http://schemas.openxmlformats.org/officeDocument/2006/relationships/image" Target="../media/image67.jpeg"/><Relationship Id="rId9" Type="http://schemas.openxmlformats.org/officeDocument/2006/relationships/image" Target="../media/image72.jpeg"/><Relationship Id="rId14" Type="http://schemas.openxmlformats.org/officeDocument/2006/relationships/image" Target="../media/image7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jpeg"/><Relationship Id="rId13" Type="http://schemas.openxmlformats.org/officeDocument/2006/relationships/image" Target="../media/image87.jpeg"/><Relationship Id="rId3" Type="http://schemas.openxmlformats.org/officeDocument/2006/relationships/image" Target="../media/image3.png"/><Relationship Id="rId7" Type="http://schemas.openxmlformats.org/officeDocument/2006/relationships/image" Target="../media/image81.jpeg"/><Relationship Id="rId12" Type="http://schemas.openxmlformats.org/officeDocument/2006/relationships/image" Target="../media/image8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eg"/><Relationship Id="rId11" Type="http://schemas.openxmlformats.org/officeDocument/2006/relationships/image" Target="../media/image85.jpeg"/><Relationship Id="rId5" Type="http://schemas.openxmlformats.org/officeDocument/2006/relationships/image" Target="../media/image79.jpeg"/><Relationship Id="rId10" Type="http://schemas.openxmlformats.org/officeDocument/2006/relationships/image" Target="../media/image84.jpeg"/><Relationship Id="rId4" Type="http://schemas.openxmlformats.org/officeDocument/2006/relationships/image" Target="../media/image78.jpeg"/><Relationship Id="rId9" Type="http://schemas.openxmlformats.org/officeDocument/2006/relationships/image" Target="../media/image83.jpeg"/><Relationship Id="rId1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13" Type="http://schemas.openxmlformats.org/officeDocument/2006/relationships/image" Target="../media/image98.jpeg"/><Relationship Id="rId3" Type="http://schemas.openxmlformats.org/officeDocument/2006/relationships/image" Target="../media/image3.png"/><Relationship Id="rId7" Type="http://schemas.openxmlformats.org/officeDocument/2006/relationships/image" Target="../media/image92.jpeg"/><Relationship Id="rId12" Type="http://schemas.openxmlformats.org/officeDocument/2006/relationships/image" Target="../media/image9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jpeg"/><Relationship Id="rId11" Type="http://schemas.openxmlformats.org/officeDocument/2006/relationships/image" Target="../media/image96.jpeg"/><Relationship Id="rId5" Type="http://schemas.openxmlformats.org/officeDocument/2006/relationships/image" Target="../media/image90.jpeg"/><Relationship Id="rId10" Type="http://schemas.openxmlformats.org/officeDocument/2006/relationships/image" Target="../media/image95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Relationship Id="rId14" Type="http://schemas.openxmlformats.org/officeDocument/2006/relationships/image" Target="../media/image9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109.jpeg"/><Relationship Id="rId3" Type="http://schemas.openxmlformats.org/officeDocument/2006/relationships/image" Target="../media/image3.png"/><Relationship Id="rId7" Type="http://schemas.openxmlformats.org/officeDocument/2006/relationships/image" Target="../media/image103.jpeg"/><Relationship Id="rId12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jpeg"/><Relationship Id="rId11" Type="http://schemas.openxmlformats.org/officeDocument/2006/relationships/image" Target="../media/image107.jpeg"/><Relationship Id="rId5" Type="http://schemas.openxmlformats.org/officeDocument/2006/relationships/image" Target="../media/image101.jpeg"/><Relationship Id="rId10" Type="http://schemas.openxmlformats.org/officeDocument/2006/relationships/image" Target="../media/image106.jpeg"/><Relationship Id="rId4" Type="http://schemas.openxmlformats.org/officeDocument/2006/relationships/image" Target="../media/image100.jpeg"/><Relationship Id="rId9" Type="http://schemas.openxmlformats.org/officeDocument/2006/relationships/image" Target="../media/image105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13" Type="http://schemas.openxmlformats.org/officeDocument/2006/relationships/image" Target="../media/image119.jpeg"/><Relationship Id="rId3" Type="http://schemas.openxmlformats.org/officeDocument/2006/relationships/image" Target="../media/image3.png"/><Relationship Id="rId7" Type="http://schemas.openxmlformats.org/officeDocument/2006/relationships/image" Target="../media/image113.jpeg"/><Relationship Id="rId12" Type="http://schemas.openxmlformats.org/officeDocument/2006/relationships/image" Target="../media/image11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jpeg"/><Relationship Id="rId11" Type="http://schemas.openxmlformats.org/officeDocument/2006/relationships/image" Target="../media/image117.jpeg"/><Relationship Id="rId5" Type="http://schemas.openxmlformats.org/officeDocument/2006/relationships/image" Target="../media/image111.jpeg"/><Relationship Id="rId10" Type="http://schemas.openxmlformats.org/officeDocument/2006/relationships/image" Target="../media/image116.jpeg"/><Relationship Id="rId4" Type="http://schemas.openxmlformats.org/officeDocument/2006/relationships/image" Target="../media/image110.jpeg"/><Relationship Id="rId9" Type="http://schemas.openxmlformats.org/officeDocument/2006/relationships/image" Target="../media/image11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13" Type="http://schemas.openxmlformats.org/officeDocument/2006/relationships/image" Target="../media/image129.jpeg"/><Relationship Id="rId3" Type="http://schemas.openxmlformats.org/officeDocument/2006/relationships/image" Target="../media/image3.pn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jpeg"/><Relationship Id="rId9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741403" y="544396"/>
            <a:ext cx="502920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800" b="1" kern="0" spc="15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YOZGAT BOZOK ÜNİVERSİTESİ</a:t>
            </a:r>
            <a:endParaRPr lang="en-US" sz="2800" dirty="0"/>
          </a:p>
        </p:txBody>
      </p:sp>
      <p:sp>
        <p:nvSpPr>
          <p:cNvPr id="17" name="Shape 13"/>
          <p:cNvSpPr/>
          <p:nvPr/>
        </p:nvSpPr>
        <p:spPr>
          <a:xfrm>
            <a:off x="392694" y="3072383"/>
            <a:ext cx="6053826" cy="45719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365760" y="3204556"/>
            <a:ext cx="6080760" cy="56277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36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MEZUNİYET</a:t>
            </a:r>
            <a:r>
              <a:rPr lang="tr-TR" sz="3600" dirty="0"/>
              <a:t> </a:t>
            </a:r>
            <a:r>
              <a:rPr lang="en-US" sz="36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TÖRENİ</a:t>
            </a:r>
            <a:endParaRPr lang="en-US" sz="3600" dirty="0"/>
          </a:p>
        </p:txBody>
      </p:sp>
      <p:sp>
        <p:nvSpPr>
          <p:cNvPr id="19" name="Shape 15"/>
          <p:cNvSpPr/>
          <p:nvPr/>
        </p:nvSpPr>
        <p:spPr>
          <a:xfrm>
            <a:off x="2261639" y="3877056"/>
            <a:ext cx="2011680" cy="530352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0" name="Text 16"/>
          <p:cNvSpPr/>
          <p:nvPr/>
        </p:nvSpPr>
        <p:spPr>
          <a:xfrm>
            <a:off x="2191641" y="3878303"/>
            <a:ext cx="2020413" cy="52785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202</a:t>
            </a:r>
            <a:r>
              <a:rPr lang="tr-TR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</a:t>
            </a:r>
            <a:r>
              <a:rPr lang="en-US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– 202</a:t>
            </a:r>
            <a:r>
              <a:rPr lang="tr-TR" sz="1500" b="1" dirty="0">
                <a:solidFill>
                  <a:srgbClr val="0D1B45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</a:t>
            </a:r>
            <a:endParaRPr lang="en-US" sz="1500" dirty="0"/>
          </a:p>
        </p:txBody>
      </p:sp>
      <p:sp>
        <p:nvSpPr>
          <p:cNvPr id="21" name="Shape 17"/>
          <p:cNvSpPr/>
          <p:nvPr/>
        </p:nvSpPr>
        <p:spPr>
          <a:xfrm>
            <a:off x="365760" y="4553712"/>
            <a:ext cx="6080760" cy="1828800"/>
          </a:xfrm>
          <a:prstGeom prst="rect">
            <a:avLst/>
          </a:prstGeom>
          <a:solidFill>
            <a:srgbClr val="0D1B45">
              <a:alpha val="75000"/>
            </a:srgbClr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2" name="Shape 18"/>
          <p:cNvSpPr/>
          <p:nvPr/>
        </p:nvSpPr>
        <p:spPr>
          <a:xfrm>
            <a:off x="365760" y="4553712"/>
            <a:ext cx="64008" cy="182880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30352" y="4768770"/>
            <a:ext cx="5852160" cy="15405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</a:t>
            </a:r>
            <a:endParaRPr lang="en-US" sz="2800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</a:t>
            </a:r>
            <a:endParaRPr lang="en-US" sz="2800" dirty="0"/>
          </a:p>
          <a:p>
            <a:pPr marL="0" indent="0" algn="ctr">
              <a:buNone/>
            </a:pPr>
            <a:r>
              <a:rPr lang="tr-TR" sz="28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</a:t>
            </a: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pic>
        <p:nvPicPr>
          <p:cNvPr id="23" name="Resim 22">
            <a:extLst>
              <a:ext uri="{FF2B5EF4-FFF2-40B4-BE49-F238E27FC236}">
                <a16:creationId xmlns:a16="http://schemas.microsoft.com/office/drawing/2014/main" id="{612A5FE7-DAF5-446D-A0B9-1E60F3ED0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23" y="862882"/>
            <a:ext cx="5357439" cy="225522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2193990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20664" y="2285430"/>
            <a:ext cx="608076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267950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996215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3/3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52132" t="17718" r="6285" b="17718"/>
          <a:stretch/>
        </p:blipFill>
        <p:spPr>
          <a:xfrm rot="16200000">
            <a:off x="3345942" y="2375916"/>
            <a:ext cx="1604772" cy="176784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374136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EBRU ÇİFTÇİ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3374136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374136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BİRİNCİSİ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0418" t="20352" r="17652" b="30676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306568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ELİF YAVUZ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5306568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306568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İKİNCİSİ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9072" t="30516" r="16483" b="36577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239000" y="4144518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ŞAHİN ÖNER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7239000" y="4519422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7239000" y="456514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ÜÇÜNCÜSÜ</a:t>
            </a:r>
            <a:endParaRPr lang="en-US" sz="14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6/6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8154" t="10378" r="18154" b="46259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374136" y="29813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AHMET BUĞRA EKİCİ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4408" t="5466" r="17575" b="48227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306568" y="29813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ALİHAN RAHİMOV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21414" t="5375" r="15620" b="51756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239000" y="29813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AZAR MAMMADOV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-517" t="6647" r="517" b="19051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3374136" y="563187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ANAR SALIMLI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4458" t="16713" r="9361" b="39281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5306568" y="563187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CENGİZHAN CEBE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7193" t="21045" r="11002" b="37184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7239000" y="563187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DENİZ ÖZBULUT</a:t>
            </a:r>
            <a:endParaRPr lang="en-US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2594" t="22391" r="15922" b="41109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DERVİŞ SEÇMEN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552" t="11376" r="-1552" b="37562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EDANUR ERDAŞ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8171" t="26747" r="16610" b="34845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ELVİN HASANOV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2869" t="26683" r="11704" b="34802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ELVİR BAYRAMOV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4801" t="33100" r="10723" b="28871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EMİL NURUYEV</a:t>
            </a:r>
            <a:endParaRPr lang="en-US" sz="14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6307" t="13372" r="7980" b="42862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4319085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ERKAM EMİRHAN BİLİR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t="9398" b="39540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4319085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FARHAD GURBANOV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5574" t="19897" r="15574" b="30379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4319085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HACER TÜRK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8516" t="23596" r="13082" b="36370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4319085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HASAN NAZARLI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8620" t="28107" r="12018" b="31370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4319085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İLHAM HAYDAROV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755907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0023" t="23351" r="7664" b="34618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427751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JAVİD MAMMADOV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6078" t="8056" r="9856" b="34710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427751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KENAN KAZIMOV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1084" t="7854" r="14546" b="41514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427751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LEMAN ASGAROVA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-517" t="2996" r="517" b="45942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427751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MUHAMMADALI HASANOV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1853" t="27593" r="11853" b="33449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427751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MURAD MAMMADOV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278710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0635" t="18114" r="12004" b="29217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MURAD OSMANOV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t="4946" b="43992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NİHAT MURSALOV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6820" t="25276" r="14732" b="39774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NİZAMİ BAGHIROV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6346" t="28352" r="13629" b="35891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PARI AMRALİYEVA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2865" t="26101" r="16169" b="37663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RASHAD MAMMADOV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645416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İŞLETME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5/5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24516" t="6549" r="13472" b="51232"/>
          <a:stretch/>
        </p:blipFill>
        <p:spPr>
          <a:xfrm>
            <a:off x="1331976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RUSLAN ALİYEV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0945" t="30201" r="17837" b="33433"/>
          <a:stretch/>
        </p:blipFill>
        <p:spPr>
          <a:xfrm>
            <a:off x="3264408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TURAL JABİYEV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5100" t="32027" r="20055" b="34861"/>
          <a:stretch/>
        </p:blipFill>
        <p:spPr>
          <a:xfrm>
            <a:off x="5196840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YAHYA HABIBLI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-517" t="9398" r="517" b="39540"/>
          <a:stretch/>
        </p:blipFill>
        <p:spPr>
          <a:xfrm>
            <a:off x="7129272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YUNUS EMRE AKSU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2716" t="27549" r="20618" b="38410"/>
          <a:stretch/>
        </p:blipFill>
        <p:spPr>
          <a:xfrm>
            <a:off x="9061704" y="2457450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428167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ZİNEB EL QUAMAR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01927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2300127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91199" y="2391567"/>
            <a:ext cx="6080760" cy="1920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374087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36471515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9/9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8993" t="27627" r="16242" b="34196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NAZLICAN AYDIN</a:t>
            </a: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1441704" y="318555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1441704" y="3207711"/>
            <a:ext cx="1630680" cy="3566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BİRİNCİ ÖĞRETİM BÖLÜM BİRİNCİSİ</a:t>
            </a:r>
            <a:endParaRPr lang="en-US" sz="12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3002" t="33383" r="20394" b="32608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BATUHAN AKAR</a:t>
            </a:r>
            <a:endParaRPr lang="en-US" sz="1200" dirty="0"/>
          </a:p>
        </p:txBody>
      </p:sp>
      <p:sp>
        <p:nvSpPr>
          <p:cNvPr id="23" name="Shape 19"/>
          <p:cNvSpPr/>
          <p:nvPr/>
        </p:nvSpPr>
        <p:spPr>
          <a:xfrm>
            <a:off x="3374136" y="318555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3374136" y="3207711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BİRİNCİ ÖĞRETİM BÖLÜM İKİNCİSİ</a:t>
            </a:r>
            <a:endParaRPr lang="en-US" sz="12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9974" t="35009" r="15380" b="26875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MERVE ASLAN</a:t>
            </a:r>
            <a:endParaRPr lang="en-US" sz="1200" dirty="0"/>
          </a:p>
        </p:txBody>
      </p:sp>
      <p:sp>
        <p:nvSpPr>
          <p:cNvPr id="30" name="Shape 25"/>
          <p:cNvSpPr/>
          <p:nvPr/>
        </p:nvSpPr>
        <p:spPr>
          <a:xfrm>
            <a:off x="5306568" y="318555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5306568" y="3183437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BİRİNCİ ÖĞRETİM BÖLÜM İKİNCİSİ</a:t>
            </a:r>
            <a:endParaRPr lang="en-US" sz="12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8674" t="36381" r="16666" b="30602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TUĞBA KIZILTAŞ</a:t>
            </a:r>
            <a:endParaRPr lang="en-US" sz="1200" dirty="0"/>
          </a:p>
        </p:txBody>
      </p:sp>
      <p:sp>
        <p:nvSpPr>
          <p:cNvPr id="37" name="Shape 31"/>
          <p:cNvSpPr/>
          <p:nvPr/>
        </p:nvSpPr>
        <p:spPr>
          <a:xfrm>
            <a:off x="7239000" y="318555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8" name="Text 32"/>
          <p:cNvSpPr/>
          <p:nvPr/>
        </p:nvSpPr>
        <p:spPr>
          <a:xfrm>
            <a:off x="7239000" y="3207711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BİRİNCİ ÖĞRETİM BÖLÜM ÜÇÜNCÜSÜ</a:t>
            </a:r>
            <a:endParaRPr lang="en-US" sz="12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0615" t="32447" r="16095" b="30129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84835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GİZEM SARIÇAM</a:t>
            </a:r>
            <a:endParaRPr lang="en-US" sz="1200" dirty="0"/>
          </a:p>
        </p:txBody>
      </p:sp>
      <p:sp>
        <p:nvSpPr>
          <p:cNvPr id="44" name="Shape 37"/>
          <p:cNvSpPr/>
          <p:nvPr/>
        </p:nvSpPr>
        <p:spPr>
          <a:xfrm>
            <a:off x="9171432" y="318555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45" name="Text 38"/>
          <p:cNvSpPr/>
          <p:nvPr/>
        </p:nvSpPr>
        <p:spPr>
          <a:xfrm>
            <a:off x="9172438" y="3212987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İKİNCİ ÖĞRETİM BÖLÜM BİRİNCİSİ</a:t>
            </a:r>
            <a:endParaRPr lang="en-US" sz="1200" dirty="0"/>
          </a:p>
        </p:txBody>
      </p:sp>
      <p:sp>
        <p:nvSpPr>
          <p:cNvPr id="46" name="Shape 39"/>
          <p:cNvSpPr/>
          <p:nvPr/>
        </p:nvSpPr>
        <p:spPr>
          <a:xfrm>
            <a:off x="229819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7964" t="24653" r="15124" b="36073"/>
          <a:stretch/>
        </p:blipFill>
        <p:spPr>
          <a:xfrm>
            <a:off x="2298192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229819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229819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2407920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RABİA SEVİM</a:t>
            </a:r>
            <a:endParaRPr lang="en-US" sz="1200" dirty="0"/>
          </a:p>
        </p:txBody>
      </p:sp>
      <p:sp>
        <p:nvSpPr>
          <p:cNvPr id="51" name="Shape 43"/>
          <p:cNvSpPr/>
          <p:nvPr/>
        </p:nvSpPr>
        <p:spPr>
          <a:xfrm>
            <a:off x="2407920" y="578730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52" name="Text 44"/>
          <p:cNvSpPr/>
          <p:nvPr/>
        </p:nvSpPr>
        <p:spPr>
          <a:xfrm>
            <a:off x="2407920" y="579532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İKİNCİ ÖĞRETİM BÖLÜM İKİNCİSİ</a:t>
            </a:r>
            <a:endParaRPr lang="en-US" sz="1200" dirty="0"/>
          </a:p>
        </p:txBody>
      </p:sp>
      <p:sp>
        <p:nvSpPr>
          <p:cNvPr id="53" name="Shape 45"/>
          <p:cNvSpPr/>
          <p:nvPr/>
        </p:nvSpPr>
        <p:spPr>
          <a:xfrm>
            <a:off x="423062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13448" t="31609" r="15571" b="32148"/>
          <a:stretch/>
        </p:blipFill>
        <p:spPr>
          <a:xfrm>
            <a:off x="4230624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42306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423062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4340352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ŞEVVAL KAPDAN</a:t>
            </a:r>
            <a:endParaRPr lang="en-US" sz="1200" dirty="0"/>
          </a:p>
        </p:txBody>
      </p:sp>
      <p:sp>
        <p:nvSpPr>
          <p:cNvPr id="58" name="Shape 49"/>
          <p:cNvSpPr/>
          <p:nvPr/>
        </p:nvSpPr>
        <p:spPr>
          <a:xfrm>
            <a:off x="4340352" y="578730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59" name="Text 50"/>
          <p:cNvSpPr/>
          <p:nvPr/>
        </p:nvSpPr>
        <p:spPr>
          <a:xfrm>
            <a:off x="4340352" y="579532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İKİNCİ ÖĞRETİM BÖLÜM ÜÇÜNCÜSÜ</a:t>
            </a:r>
            <a:endParaRPr lang="en-US" sz="1200" dirty="0"/>
          </a:p>
        </p:txBody>
      </p:sp>
      <p:sp>
        <p:nvSpPr>
          <p:cNvPr id="60" name="Shape 51"/>
          <p:cNvSpPr/>
          <p:nvPr/>
        </p:nvSpPr>
        <p:spPr>
          <a:xfrm>
            <a:off x="616305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12667" t="22797" r="8188" b="36791"/>
          <a:stretch/>
        </p:blipFill>
        <p:spPr>
          <a:xfrm>
            <a:off x="6163056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616305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616305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6272784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BUSE YÜCE</a:t>
            </a:r>
            <a:endParaRPr lang="en-US" sz="1200" dirty="0"/>
          </a:p>
        </p:txBody>
      </p:sp>
      <p:sp>
        <p:nvSpPr>
          <p:cNvPr id="65" name="Shape 55"/>
          <p:cNvSpPr/>
          <p:nvPr/>
        </p:nvSpPr>
        <p:spPr>
          <a:xfrm>
            <a:off x="6272784" y="578730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66" name="Text 56"/>
          <p:cNvSpPr/>
          <p:nvPr/>
        </p:nvSpPr>
        <p:spPr>
          <a:xfrm>
            <a:off x="6272784" y="579532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İKİNCİ ÖĞRETİM BÖLÜM ÜÇÜNCÜSÜ</a:t>
            </a:r>
            <a:endParaRPr lang="en-US" sz="1200" dirty="0"/>
          </a:p>
        </p:txBody>
      </p:sp>
      <p:sp>
        <p:nvSpPr>
          <p:cNvPr id="67" name="Shape 57"/>
          <p:cNvSpPr/>
          <p:nvPr/>
        </p:nvSpPr>
        <p:spPr>
          <a:xfrm>
            <a:off x="809548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14136" t="37174" r="14136" b="26198"/>
          <a:stretch/>
        </p:blipFill>
        <p:spPr>
          <a:xfrm>
            <a:off x="8095488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809548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809548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8205216" y="544068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2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ŞEBNEM GÜRBÜZ</a:t>
            </a:r>
            <a:endParaRPr lang="en-US" sz="1200" dirty="0"/>
          </a:p>
        </p:txBody>
      </p:sp>
      <p:sp>
        <p:nvSpPr>
          <p:cNvPr id="72" name="Shape 61"/>
          <p:cNvSpPr/>
          <p:nvPr/>
        </p:nvSpPr>
        <p:spPr>
          <a:xfrm>
            <a:off x="8205216" y="5787306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73" name="Text 62"/>
          <p:cNvSpPr/>
          <p:nvPr/>
        </p:nvSpPr>
        <p:spPr>
          <a:xfrm>
            <a:off x="8205216" y="5795322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2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 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6323990" y="0"/>
            <a:ext cx="747979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7053682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7783373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513064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9242755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9972446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10702138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11431829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7" name="Shape 13"/>
          <p:cNvSpPr/>
          <p:nvPr/>
        </p:nvSpPr>
        <p:spPr>
          <a:xfrm>
            <a:off x="365760" y="2189271"/>
            <a:ext cx="5594299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177228" y="2212990"/>
            <a:ext cx="6080760" cy="21122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tr-TR" sz="5200" b="1" kern="0" spc="3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</a:t>
            </a:r>
            <a:endParaRPr lang="en-US" sz="5200" dirty="0"/>
          </a:p>
        </p:txBody>
      </p:sp>
      <p:sp>
        <p:nvSpPr>
          <p:cNvPr id="25" name="Shape 21"/>
          <p:cNvSpPr/>
          <p:nvPr/>
        </p:nvSpPr>
        <p:spPr>
          <a:xfrm>
            <a:off x="10698480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1173968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11649456" y="557784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936224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11411712" y="581558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10698480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1173968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11649456" y="605332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936224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4" name="Shape 30"/>
          <p:cNvSpPr/>
          <p:nvPr/>
        </p:nvSpPr>
        <p:spPr>
          <a:xfrm>
            <a:off x="11411712" y="629107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5" name="Shape 13">
            <a:extLst>
              <a:ext uri="{FF2B5EF4-FFF2-40B4-BE49-F238E27FC236}">
                <a16:creationId xmlns:a16="http://schemas.microsoft.com/office/drawing/2014/main" id="{CCB339B7-4924-4BAA-A092-0A2C127E09A7}"/>
              </a:ext>
            </a:extLst>
          </p:cNvPr>
          <p:cNvSpPr/>
          <p:nvPr/>
        </p:nvSpPr>
        <p:spPr>
          <a:xfrm>
            <a:off x="364845" y="4289693"/>
            <a:ext cx="5594299" cy="4023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</p:spTree>
    <p:extLst>
      <p:ext uri="{BB962C8B-B14F-4D97-AF65-F5344CB8AC3E}">
        <p14:creationId xmlns:p14="http://schemas.microsoft.com/office/powerpoint/2010/main" val="21657743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11/11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6576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2773" t="28350" r="15015" b="34777"/>
          <a:stretch/>
        </p:blipFill>
        <p:spPr>
          <a:xfrm>
            <a:off x="365760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6576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6576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75488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ABDULLAH OĞULCAN ŞAHİN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229819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6036" t="30527" r="16036" b="34788"/>
          <a:stretch/>
        </p:blipFill>
        <p:spPr>
          <a:xfrm>
            <a:off x="2298192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229819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229819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2407920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ALEYNA BOZGEYİK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423062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5380" t="30440" r="9974" b="31444"/>
          <a:stretch/>
        </p:blipFill>
        <p:spPr>
          <a:xfrm>
            <a:off x="4230624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423062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423062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4340352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ALEYNA HAZAL ŞAHİN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616305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5357" t="27078" r="14480" b="31989"/>
          <a:stretch/>
        </p:blipFill>
        <p:spPr>
          <a:xfrm>
            <a:off x="6163056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616305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616305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6272784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ALİ HAYDAR ZORLU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809548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-517" t="10896" r="517" b="38042"/>
          <a:stretch/>
        </p:blipFill>
        <p:spPr>
          <a:xfrm>
            <a:off x="8095488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809548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809548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8205216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ASLI NUR KİLİT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002792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5389" t="29509" r="17214" b="30970"/>
          <a:stretch/>
        </p:blipFill>
        <p:spPr>
          <a:xfrm>
            <a:off x="10027920" y="1161288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002792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002792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0137648" y="299134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AYGÜL BAYRAKAL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10295" t="25752" r="7751" b="32401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1441704" y="556759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AYKHAN MAMMADOV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9170" t="32364" r="8515" b="25604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327182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3374136" y="556759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AYŞEGÜL BAŞOL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-517" t="16756" r="517" b="32182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5306568" y="556759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AYŞENUR SAYICI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l="11360" t="22614" r="10202" b="23984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77" name="Shape 65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7239000" y="556759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AYŞE MERVE UYSAL</a:t>
            </a:r>
            <a:endParaRPr lang="en-US" sz="1400" dirty="0"/>
          </a:p>
        </p:txBody>
      </p:sp>
      <p:sp>
        <p:nvSpPr>
          <p:cNvPr id="80" name="Text 68"/>
          <p:cNvSpPr/>
          <p:nvPr/>
        </p:nvSpPr>
        <p:spPr>
          <a:xfrm>
            <a:off x="7239000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81" name="Shape 69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82" name="Image 10"/>
          <p:cNvPicPr>
            <a:picLocks noChangeAspect="1"/>
          </p:cNvPicPr>
          <p:nvPr/>
        </p:nvPicPr>
        <p:blipFill rotWithShape="1">
          <a:blip r:embed="rId14"/>
          <a:srcRect l="12126" t="32006" r="10797" b="28636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83" name="Shape 70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84" name="Shape 71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85" name="Text 72"/>
          <p:cNvSpPr/>
          <p:nvPr/>
        </p:nvSpPr>
        <p:spPr>
          <a:xfrm>
            <a:off x="9171432" y="556759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AYŞE UÇAR</a:t>
            </a:r>
            <a:endParaRPr lang="en-US" sz="1400" dirty="0"/>
          </a:p>
        </p:txBody>
      </p:sp>
      <p:sp>
        <p:nvSpPr>
          <p:cNvPr id="87" name="Text 74"/>
          <p:cNvSpPr/>
          <p:nvPr/>
        </p:nvSpPr>
        <p:spPr>
          <a:xfrm>
            <a:off x="9171432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11/11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6576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5047" t="27009" r="16946" b="33159"/>
          <a:stretch/>
        </p:blipFill>
        <p:spPr>
          <a:xfrm>
            <a:off x="365760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6576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6576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75488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AZİZ AKYOL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229819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6914" t="18323" r="6914" b="37676"/>
          <a:stretch/>
        </p:blipFill>
        <p:spPr>
          <a:xfrm>
            <a:off x="2298192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229819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229819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2407920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BEYZA NUR KARAOĞLAN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423062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1041" t="22436" r="17678" b="29034"/>
          <a:stretch/>
        </p:blipFill>
        <p:spPr>
          <a:xfrm>
            <a:off x="4230624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423062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423062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4340352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CAN ERÖZ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616305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0115" t="29248" r="14776" b="32400"/>
          <a:stretch/>
        </p:blipFill>
        <p:spPr>
          <a:xfrm>
            <a:off x="6163056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616305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616305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6272784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CELİL KÜÇÜCÜK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809548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5084" t="25836" r="14354" b="38134"/>
          <a:stretch/>
        </p:blipFill>
        <p:spPr>
          <a:xfrm>
            <a:off x="8095488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809548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809548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8205216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CEYLAN KONUK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002792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10488" t="30550" r="16199" b="32015"/>
          <a:stretch/>
        </p:blipFill>
        <p:spPr>
          <a:xfrm>
            <a:off x="10027920" y="1161288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002792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002792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0137648" y="300440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ÇİÇEK DOĞAN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t="10794" b="38144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1441704" y="560697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DİLAR YILMAZ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23644" t="21862" r="21369" b="30106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3374136" y="560697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DUYGU KIRSAÇ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12864" t="29099" r="13625" b="33365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5306568" y="560697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EFEKAN DURDURUR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l="23165" t="24377" r="18651" b="36010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7239000" y="560697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ELİF KALÇEK</a:t>
            </a:r>
            <a:endParaRPr lang="en-US" sz="1400" dirty="0"/>
          </a:p>
        </p:txBody>
      </p:sp>
      <p:sp>
        <p:nvSpPr>
          <p:cNvPr id="80" name="Text 68"/>
          <p:cNvSpPr/>
          <p:nvPr/>
        </p:nvSpPr>
        <p:spPr>
          <a:xfrm>
            <a:off x="7239000" y="5956899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200" dirty="0"/>
          </a:p>
        </p:txBody>
      </p:sp>
      <p:sp>
        <p:nvSpPr>
          <p:cNvPr id="81" name="Shape 69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82" name="Image 10"/>
          <p:cNvPicPr>
            <a:picLocks noChangeAspect="1"/>
          </p:cNvPicPr>
          <p:nvPr/>
        </p:nvPicPr>
        <p:blipFill rotWithShape="1">
          <a:blip r:embed="rId14"/>
          <a:srcRect l="14184" t="29242" r="14184" b="34181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83" name="Shape 70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84" name="Shape 71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85" name="Text 72"/>
          <p:cNvSpPr/>
          <p:nvPr/>
        </p:nvSpPr>
        <p:spPr>
          <a:xfrm>
            <a:off x="9171432" y="560697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ELİF PEKDEMİR</a:t>
            </a:r>
            <a:endParaRPr lang="en-US" sz="1400" dirty="0"/>
          </a:p>
        </p:txBody>
      </p:sp>
      <p:sp>
        <p:nvSpPr>
          <p:cNvPr id="87" name="Text 74"/>
          <p:cNvSpPr/>
          <p:nvPr/>
        </p:nvSpPr>
        <p:spPr>
          <a:xfrm>
            <a:off x="9171432" y="5956899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0984417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11/11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6576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8159" t="34033" r="14545" b="31605"/>
          <a:stretch/>
        </p:blipFill>
        <p:spPr>
          <a:xfrm>
            <a:off x="365760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6576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36576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75488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EMİNE ARSLAN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229819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0108" t="26546" r="11725" b="33541"/>
          <a:stretch/>
        </p:blipFill>
        <p:spPr>
          <a:xfrm>
            <a:off x="2298192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229819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229819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2407920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EMİNE GÜNGÖR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423062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6339" t="29486" r="17060" b="31400"/>
          <a:stretch/>
        </p:blipFill>
        <p:spPr>
          <a:xfrm>
            <a:off x="4230624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423062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423062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4340352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EMİNE SILA YAYCIOĞLU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616305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-517" t="8452" r="517" b="40486"/>
          <a:stretch/>
        </p:blipFill>
        <p:spPr>
          <a:xfrm>
            <a:off x="6163056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616305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616305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6272784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EMRE SEKMEN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809548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7951" t="24278" r="11693" b="34690"/>
          <a:stretch/>
        </p:blipFill>
        <p:spPr>
          <a:xfrm>
            <a:off x="8095488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809548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809548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8205216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ESRA AKDAĞ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002792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-517" t="12721" r="517" b="36217"/>
          <a:stretch/>
        </p:blipFill>
        <p:spPr>
          <a:xfrm>
            <a:off x="10027920" y="1161288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002792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002792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0137648" y="301687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FADİME İÇİNAK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180" t="15187" r="-180" b="33750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1441704" y="559450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FATMA SAVAŞ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12645" t="27382" r="4656" b="30390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3374136" y="559450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GİZEM ATASOY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26515" t="23571" r="28780" b="35499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5306568" y="559450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GÜLAY GÜLPINAR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t="11376" b="37562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7239000" y="559450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HABİBE SARGIN</a:t>
            </a:r>
            <a:endParaRPr lang="en-US" sz="1400" dirty="0"/>
          </a:p>
        </p:txBody>
      </p:sp>
      <p:sp>
        <p:nvSpPr>
          <p:cNvPr id="80" name="Text 68"/>
          <p:cNvSpPr/>
          <p:nvPr/>
        </p:nvSpPr>
        <p:spPr>
          <a:xfrm>
            <a:off x="7239000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  <p:sp>
        <p:nvSpPr>
          <p:cNvPr id="81" name="Shape 69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82" name="Image 10"/>
          <p:cNvPicPr>
            <a:picLocks noChangeAspect="1"/>
          </p:cNvPicPr>
          <p:nvPr/>
        </p:nvPicPr>
        <p:blipFill rotWithShape="1">
          <a:blip r:embed="rId14"/>
          <a:srcRect l="9674" t="26155" r="7090" b="31343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83" name="Shape 70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84" name="Shape 71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85" name="Text 72"/>
          <p:cNvSpPr/>
          <p:nvPr/>
        </p:nvSpPr>
        <p:spPr>
          <a:xfrm>
            <a:off x="9171432" y="5594501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HACER UNURLU</a:t>
            </a:r>
            <a:endParaRPr lang="en-US" sz="1400" dirty="0"/>
          </a:p>
        </p:txBody>
      </p:sp>
      <p:sp>
        <p:nvSpPr>
          <p:cNvPr id="87" name="Text 74"/>
          <p:cNvSpPr/>
          <p:nvPr/>
        </p:nvSpPr>
        <p:spPr>
          <a:xfrm>
            <a:off x="9171432" y="5861304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50765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10/10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4049" t="19273" r="6815" b="35212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HASİBE BABACAN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4929" t="26336" r="12027" b="31260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HATİCE BULUT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5214" t="16109" r="7041" b="39086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HİDAYET ÖKSÜZ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8227" t="28150" r="11610" b="30917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HÜSEYİN KARAGÖZ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9082" t="28335" r="9082" b="29877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KADER GÜMÜŞ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5985" t="29075" r="11521" b="28802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441704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KÜBRANUR KÖROĞLU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7326" t="28226" r="13986" b="31594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3374136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MELİH CAN TEKİN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15171" t="31328" r="18270" b="34686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5306568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MELTEM ŞAHİN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14658" t="26731" r="14658" b="37176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7239000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MUHAMMED AKÇAY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l="11632" t="18458" r="13441" b="30531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9171432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MUSA KAYA</a:t>
            </a:r>
            <a:endParaRPr lang="en-US" sz="14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10/10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3040" t="27628" r="13040" b="34628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MUSTAFA YILMAZ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1245" t="29327" r="14693" b="32855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NADIR ISKANDARLI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3108" t="19581" r="16391" b="32430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NAZLI CAN BARUT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6475" t="13000" r="5465" b="42035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ÖMER YAPIŞ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11122" t="24393" r="24635" b="31869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RAMAZAN MUSTAFAYEV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14937" t="25254" r="9393" b="36107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441704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RAUF TAHA ASLANSELÇUK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25225" t="27426" r="13345" b="30752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3374136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REYHAN KIZIL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t="11376" b="37562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5306568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SEDA CENGİZ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10641" t="34025" r="14143" b="27569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7239000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SELMA CİNİVİZ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l="9697" t="32382" r="16885" b="30130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9171432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SEMANUR YENER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007778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SAĞLIK YÖNETİMİ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10/10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1331976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5945" t="35241" r="22809" b="23061"/>
          <a:stretch/>
        </p:blipFill>
        <p:spPr>
          <a:xfrm>
            <a:off x="1331976" y="116128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1331976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1331976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1441704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SİNEM DEDEOĞLU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3264408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21542" t="11760" r="24074" b="51214"/>
          <a:stretch/>
        </p:blipFill>
        <p:spPr>
          <a:xfrm>
            <a:off x="3264408" y="116128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3264408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3264408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3374136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SÜLEYMAN BAHŞİYEV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5196840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7280" t="32169" r="17280" b="34417"/>
          <a:stretch/>
        </p:blipFill>
        <p:spPr>
          <a:xfrm>
            <a:off x="5196840" y="116128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5196840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5196840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5306568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ŞEVVAL BAL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7129272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6975" t="29641" r="19913" b="38133"/>
          <a:stretch/>
        </p:blipFill>
        <p:spPr>
          <a:xfrm>
            <a:off x="7129272" y="1161288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7129272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7129272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7239000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TUĞBA SAKALLI</a:t>
            </a:r>
            <a:endParaRPr lang="en-US" sz="1400" dirty="0"/>
          </a:p>
        </p:txBody>
      </p:sp>
      <p:sp>
        <p:nvSpPr>
          <p:cNvPr id="39" name="Shape 33"/>
          <p:cNvSpPr/>
          <p:nvPr/>
        </p:nvSpPr>
        <p:spPr>
          <a:xfrm>
            <a:off x="9061704" y="116128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0" name="Image 4"/>
          <p:cNvPicPr>
            <a:picLocks noChangeAspect="1"/>
          </p:cNvPicPr>
          <p:nvPr/>
        </p:nvPicPr>
        <p:blipFill rotWithShape="1">
          <a:blip r:embed="rId8"/>
          <a:srcRect l="219" t="13253" r="-219" b="35685"/>
          <a:stretch/>
        </p:blipFill>
        <p:spPr>
          <a:xfrm>
            <a:off x="9061704" y="1161288"/>
            <a:ext cx="1767840" cy="1604772"/>
          </a:xfrm>
          <a:prstGeom prst="rect">
            <a:avLst/>
          </a:prstGeom>
        </p:spPr>
      </p:pic>
      <p:sp>
        <p:nvSpPr>
          <p:cNvPr id="41" name="Shape 34"/>
          <p:cNvSpPr/>
          <p:nvPr/>
        </p:nvSpPr>
        <p:spPr>
          <a:xfrm>
            <a:off x="9061704" y="276606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2" name="Shape 35"/>
          <p:cNvSpPr/>
          <p:nvPr/>
        </p:nvSpPr>
        <p:spPr>
          <a:xfrm>
            <a:off x="9061704" y="276606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3" name="Text 36"/>
          <p:cNvSpPr/>
          <p:nvPr/>
        </p:nvSpPr>
        <p:spPr>
          <a:xfrm>
            <a:off x="9171432" y="299918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VOLKAN DOĞAN</a:t>
            </a:r>
            <a:endParaRPr lang="en-US" sz="1400" dirty="0"/>
          </a:p>
        </p:txBody>
      </p:sp>
      <p:sp>
        <p:nvSpPr>
          <p:cNvPr id="46" name="Shape 39"/>
          <p:cNvSpPr/>
          <p:nvPr/>
        </p:nvSpPr>
        <p:spPr>
          <a:xfrm>
            <a:off x="1331976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47" name="Image 5"/>
          <p:cNvPicPr>
            <a:picLocks noChangeAspect="1"/>
          </p:cNvPicPr>
          <p:nvPr/>
        </p:nvPicPr>
        <p:blipFill rotWithShape="1">
          <a:blip r:embed="rId9"/>
          <a:srcRect l="9890" t="12818" r="8973" b="45751"/>
          <a:stretch/>
        </p:blipFill>
        <p:spPr>
          <a:xfrm>
            <a:off x="1331976" y="3753612"/>
            <a:ext cx="1767840" cy="1604772"/>
          </a:xfrm>
          <a:prstGeom prst="rect">
            <a:avLst/>
          </a:prstGeom>
        </p:spPr>
      </p:pic>
      <p:sp>
        <p:nvSpPr>
          <p:cNvPr id="48" name="Shape 40"/>
          <p:cNvSpPr/>
          <p:nvPr/>
        </p:nvSpPr>
        <p:spPr>
          <a:xfrm>
            <a:off x="1331976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49" name="Shape 41"/>
          <p:cNvSpPr/>
          <p:nvPr/>
        </p:nvSpPr>
        <p:spPr>
          <a:xfrm>
            <a:off x="1331976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0" name="Text 42"/>
          <p:cNvSpPr/>
          <p:nvPr/>
        </p:nvSpPr>
        <p:spPr>
          <a:xfrm>
            <a:off x="1441704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YUSUF EMİR ÇOLAKOĞLU</a:t>
            </a:r>
            <a:endParaRPr lang="en-US" sz="1400" dirty="0"/>
          </a:p>
        </p:txBody>
      </p:sp>
      <p:sp>
        <p:nvSpPr>
          <p:cNvPr id="53" name="Shape 45"/>
          <p:cNvSpPr/>
          <p:nvPr/>
        </p:nvSpPr>
        <p:spPr>
          <a:xfrm>
            <a:off x="3264408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54" name="Image 6"/>
          <p:cNvPicPr>
            <a:picLocks noChangeAspect="1"/>
          </p:cNvPicPr>
          <p:nvPr/>
        </p:nvPicPr>
        <p:blipFill rotWithShape="1">
          <a:blip r:embed="rId10"/>
          <a:srcRect l="12908" t="31902" r="16208" b="31902"/>
          <a:stretch/>
        </p:blipFill>
        <p:spPr>
          <a:xfrm>
            <a:off x="3264408" y="3753612"/>
            <a:ext cx="1767840" cy="1604772"/>
          </a:xfrm>
          <a:prstGeom prst="rect">
            <a:avLst/>
          </a:prstGeom>
        </p:spPr>
      </p:pic>
      <p:sp>
        <p:nvSpPr>
          <p:cNvPr id="55" name="Shape 46"/>
          <p:cNvSpPr/>
          <p:nvPr/>
        </p:nvSpPr>
        <p:spPr>
          <a:xfrm>
            <a:off x="3264408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56" name="Shape 47"/>
          <p:cNvSpPr/>
          <p:nvPr/>
        </p:nvSpPr>
        <p:spPr>
          <a:xfrm>
            <a:off x="3264408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7" name="Text 48"/>
          <p:cNvSpPr/>
          <p:nvPr/>
        </p:nvSpPr>
        <p:spPr>
          <a:xfrm>
            <a:off x="3374136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ZEHRA AKTUĞ</a:t>
            </a:r>
            <a:endParaRPr lang="en-US" sz="1400" dirty="0"/>
          </a:p>
        </p:txBody>
      </p:sp>
      <p:sp>
        <p:nvSpPr>
          <p:cNvPr id="60" name="Shape 51"/>
          <p:cNvSpPr/>
          <p:nvPr/>
        </p:nvSpPr>
        <p:spPr>
          <a:xfrm>
            <a:off x="5196840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1" name="Image 7"/>
          <p:cNvPicPr>
            <a:picLocks noChangeAspect="1"/>
          </p:cNvPicPr>
          <p:nvPr/>
        </p:nvPicPr>
        <p:blipFill rotWithShape="1">
          <a:blip r:embed="rId11"/>
          <a:srcRect l="18768" t="36382" r="28921" b="28004"/>
          <a:stretch/>
        </p:blipFill>
        <p:spPr>
          <a:xfrm>
            <a:off x="5196840" y="3753612"/>
            <a:ext cx="1767840" cy="1604772"/>
          </a:xfrm>
          <a:prstGeom prst="rect">
            <a:avLst/>
          </a:prstGeom>
        </p:spPr>
      </p:pic>
      <p:sp>
        <p:nvSpPr>
          <p:cNvPr id="62" name="Shape 52"/>
          <p:cNvSpPr/>
          <p:nvPr/>
        </p:nvSpPr>
        <p:spPr>
          <a:xfrm>
            <a:off x="5196840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63" name="Shape 53"/>
          <p:cNvSpPr/>
          <p:nvPr/>
        </p:nvSpPr>
        <p:spPr>
          <a:xfrm>
            <a:off x="5196840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64" name="Text 54"/>
          <p:cNvSpPr/>
          <p:nvPr/>
        </p:nvSpPr>
        <p:spPr>
          <a:xfrm>
            <a:off x="5306568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ZELAL ASLAN</a:t>
            </a:r>
            <a:endParaRPr lang="en-US" sz="1400" dirty="0"/>
          </a:p>
        </p:txBody>
      </p:sp>
      <p:sp>
        <p:nvSpPr>
          <p:cNvPr id="67" name="Shape 57"/>
          <p:cNvSpPr/>
          <p:nvPr/>
        </p:nvSpPr>
        <p:spPr>
          <a:xfrm>
            <a:off x="7129272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68" name="Image 8"/>
          <p:cNvPicPr>
            <a:picLocks noChangeAspect="1"/>
          </p:cNvPicPr>
          <p:nvPr/>
        </p:nvPicPr>
        <p:blipFill rotWithShape="1">
          <a:blip r:embed="rId12"/>
          <a:srcRect l="15801" t="32164" r="25440" b="37833"/>
          <a:stretch/>
        </p:blipFill>
        <p:spPr>
          <a:xfrm>
            <a:off x="7129272" y="3753612"/>
            <a:ext cx="1767840" cy="1604772"/>
          </a:xfrm>
          <a:prstGeom prst="rect">
            <a:avLst/>
          </a:prstGeom>
        </p:spPr>
      </p:pic>
      <p:sp>
        <p:nvSpPr>
          <p:cNvPr id="69" name="Shape 58"/>
          <p:cNvSpPr/>
          <p:nvPr/>
        </p:nvSpPr>
        <p:spPr>
          <a:xfrm>
            <a:off x="7129272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0" name="Shape 59"/>
          <p:cNvSpPr/>
          <p:nvPr/>
        </p:nvSpPr>
        <p:spPr>
          <a:xfrm>
            <a:off x="7129272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1" name="Text 60"/>
          <p:cNvSpPr/>
          <p:nvPr/>
        </p:nvSpPr>
        <p:spPr>
          <a:xfrm>
            <a:off x="7239000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ZEYNEP KARABULUT</a:t>
            </a:r>
            <a:endParaRPr lang="en-US" sz="1400" dirty="0"/>
          </a:p>
        </p:txBody>
      </p:sp>
      <p:sp>
        <p:nvSpPr>
          <p:cNvPr id="74" name="Shape 63"/>
          <p:cNvSpPr/>
          <p:nvPr/>
        </p:nvSpPr>
        <p:spPr>
          <a:xfrm>
            <a:off x="9061704" y="3753612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75" name="Image 9"/>
          <p:cNvPicPr>
            <a:picLocks noChangeAspect="1"/>
          </p:cNvPicPr>
          <p:nvPr/>
        </p:nvPicPr>
        <p:blipFill rotWithShape="1">
          <a:blip r:embed="rId13"/>
          <a:srcRect l="12861" t="31466" r="16166" b="32293"/>
          <a:stretch/>
        </p:blipFill>
        <p:spPr>
          <a:xfrm>
            <a:off x="9061704" y="3753612"/>
            <a:ext cx="1767840" cy="1604772"/>
          </a:xfrm>
          <a:prstGeom prst="rect">
            <a:avLst/>
          </a:prstGeom>
        </p:spPr>
      </p:pic>
      <p:sp>
        <p:nvSpPr>
          <p:cNvPr id="76" name="Shape 64"/>
          <p:cNvSpPr/>
          <p:nvPr/>
        </p:nvSpPr>
        <p:spPr>
          <a:xfrm>
            <a:off x="9061704" y="5358384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77" name="Shape 65"/>
          <p:cNvSpPr/>
          <p:nvPr/>
        </p:nvSpPr>
        <p:spPr>
          <a:xfrm>
            <a:off x="9061704" y="5358384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78" name="Text 66"/>
          <p:cNvSpPr/>
          <p:nvPr/>
        </p:nvSpPr>
        <p:spPr>
          <a:xfrm>
            <a:off x="9171432" y="5572654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ZEYNEP KILINÇ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985756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home/claude/bg_building_fu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6152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5837530" y="0"/>
            <a:ext cx="6323990" cy="685800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4" name="Shape 1"/>
          <p:cNvSpPr/>
          <p:nvPr/>
        </p:nvSpPr>
        <p:spPr>
          <a:xfrm>
            <a:off x="5107838" y="0"/>
            <a:ext cx="747979" cy="6858000"/>
          </a:xfrm>
          <a:prstGeom prst="rect">
            <a:avLst/>
          </a:prstGeom>
          <a:solidFill>
            <a:srgbClr val="0D1B45">
              <a:alpha val="12000"/>
            </a:srgbClr>
          </a:solidFill>
          <a:ln w="12700">
            <a:solidFill>
              <a:srgbClr val="0D1B45">
                <a:alpha val="12000"/>
              </a:srgbClr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378147" y="0"/>
            <a:ext cx="747979" cy="6858000"/>
          </a:xfrm>
          <a:prstGeom prst="rect">
            <a:avLst/>
          </a:prstGeom>
          <a:solidFill>
            <a:srgbClr val="0D1B45">
              <a:alpha val="23000"/>
            </a:srgbClr>
          </a:solidFill>
          <a:ln w="12700">
            <a:solidFill>
              <a:srgbClr val="0D1B45">
                <a:alpha val="23000"/>
              </a:srgbClr>
            </a:solidFill>
            <a:prstDash val="solid"/>
          </a:ln>
        </p:spPr>
      </p:sp>
      <p:sp>
        <p:nvSpPr>
          <p:cNvPr id="6" name="Shape 3"/>
          <p:cNvSpPr/>
          <p:nvPr/>
        </p:nvSpPr>
        <p:spPr>
          <a:xfrm>
            <a:off x="3648456" y="0"/>
            <a:ext cx="747979" cy="6858000"/>
          </a:xfrm>
          <a:prstGeom prst="rect">
            <a:avLst/>
          </a:prstGeom>
          <a:solidFill>
            <a:srgbClr val="0D1B45">
              <a:alpha val="34000"/>
            </a:srgbClr>
          </a:solidFill>
          <a:ln w="12700">
            <a:solidFill>
              <a:srgbClr val="0D1B45">
                <a:alpha val="34000"/>
              </a:srgbClr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2918765" y="0"/>
            <a:ext cx="747979" cy="6858000"/>
          </a:xfrm>
          <a:prstGeom prst="rect">
            <a:avLst/>
          </a:prstGeom>
          <a:solidFill>
            <a:srgbClr val="0D1B45">
              <a:alpha val="45000"/>
            </a:srgbClr>
          </a:solidFill>
          <a:ln w="12700">
            <a:solidFill>
              <a:srgbClr val="0D1B45">
                <a:alpha val="45000"/>
              </a:srgbClr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2189074" y="0"/>
            <a:ext cx="747979" cy="6858000"/>
          </a:xfrm>
          <a:prstGeom prst="rect">
            <a:avLst/>
          </a:prstGeom>
          <a:solidFill>
            <a:srgbClr val="0D1B45">
              <a:alpha val="56000"/>
            </a:srgbClr>
          </a:solidFill>
          <a:ln w="12700">
            <a:solidFill>
              <a:srgbClr val="0D1B45">
                <a:alpha val="56000"/>
              </a:srgbClr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1459382" y="0"/>
            <a:ext cx="747979" cy="6858000"/>
          </a:xfrm>
          <a:prstGeom prst="rect">
            <a:avLst/>
          </a:prstGeom>
          <a:solidFill>
            <a:srgbClr val="0D1B45">
              <a:alpha val="67000"/>
            </a:srgbClr>
          </a:solidFill>
          <a:ln w="12700">
            <a:solidFill>
              <a:srgbClr val="0D1B45">
                <a:alpha val="67000"/>
              </a:srgbClr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729691" y="0"/>
            <a:ext cx="747979" cy="6858000"/>
          </a:xfrm>
          <a:prstGeom prst="rect">
            <a:avLst/>
          </a:prstGeom>
          <a:solidFill>
            <a:srgbClr val="0D1B45">
              <a:alpha val="78000"/>
            </a:srgbClr>
          </a:solidFill>
          <a:ln w="12700">
            <a:solidFill>
              <a:srgbClr val="0D1B45">
                <a:alpha val="78000"/>
              </a:srgbClr>
            </a:solidFill>
            <a:prstDash val="solid"/>
          </a:ln>
        </p:spPr>
      </p:sp>
      <p:sp>
        <p:nvSpPr>
          <p:cNvPr id="11" name="Shape 8"/>
          <p:cNvSpPr/>
          <p:nvPr/>
        </p:nvSpPr>
        <p:spPr>
          <a:xfrm>
            <a:off x="0" y="0"/>
            <a:ext cx="747979" cy="6858000"/>
          </a:xfrm>
          <a:prstGeom prst="rect">
            <a:avLst/>
          </a:prstGeom>
          <a:solidFill>
            <a:srgbClr val="0D1B45">
              <a:alpha val="89000"/>
            </a:srgbClr>
          </a:solidFill>
          <a:ln w="12700">
            <a:solidFill>
              <a:srgbClr val="0D1B45">
                <a:alpha val="89000"/>
              </a:srgbClr>
            </a:solidFill>
            <a:prstDash val="solid"/>
          </a:ln>
        </p:spPr>
      </p:sp>
      <p:sp>
        <p:nvSpPr>
          <p:cNvPr id="12" name="Shape 9"/>
          <p:cNvSpPr/>
          <p:nvPr/>
        </p:nvSpPr>
        <p:spPr>
          <a:xfrm>
            <a:off x="0" y="0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0" y="6793992"/>
            <a:ext cx="12161520" cy="64008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1"/>
          <p:cNvSpPr/>
          <p:nvPr/>
        </p:nvSpPr>
        <p:spPr>
          <a:xfrm>
            <a:off x="6111850" y="555968"/>
            <a:ext cx="568391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3200" b="1" kern="0" spc="1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YOZGAT BOZOK ÜNİVERSİTESİ</a:t>
            </a:r>
            <a:endParaRPr lang="en-US" sz="3200" dirty="0"/>
          </a:p>
        </p:txBody>
      </p:sp>
      <p:sp>
        <p:nvSpPr>
          <p:cNvPr id="16" name="Text 12"/>
          <p:cNvSpPr/>
          <p:nvPr/>
        </p:nvSpPr>
        <p:spPr>
          <a:xfrm>
            <a:off x="6111850" y="940016"/>
            <a:ext cx="568391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20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İktisadi ve İdari Bilimler Fakültesi</a:t>
            </a:r>
            <a:endParaRPr lang="en-US" sz="2000" dirty="0"/>
          </a:p>
        </p:txBody>
      </p:sp>
      <p:sp>
        <p:nvSpPr>
          <p:cNvPr id="17" name="Shape 13"/>
          <p:cNvSpPr/>
          <p:nvPr/>
        </p:nvSpPr>
        <p:spPr>
          <a:xfrm>
            <a:off x="6111850" y="1755648"/>
            <a:ext cx="568391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8" name="Text 14"/>
          <p:cNvSpPr/>
          <p:nvPr/>
        </p:nvSpPr>
        <p:spPr>
          <a:xfrm>
            <a:off x="6111850" y="1874520"/>
            <a:ext cx="5683910" cy="1371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4800" b="1" kern="0" spc="400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TEBRİKLER!</a:t>
            </a:r>
            <a:endParaRPr lang="en-US" sz="4800" dirty="0"/>
          </a:p>
        </p:txBody>
      </p:sp>
      <p:sp>
        <p:nvSpPr>
          <p:cNvPr id="19" name="Text 15"/>
          <p:cNvSpPr/>
          <p:nvPr/>
        </p:nvSpPr>
        <p:spPr>
          <a:xfrm>
            <a:off x="6111850" y="3310128"/>
            <a:ext cx="568391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800" i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Mezuniyetiniz hayırlı olsun.</a:t>
            </a:r>
            <a:endParaRPr lang="en-US" sz="1800" dirty="0"/>
          </a:p>
        </p:txBody>
      </p:sp>
      <p:sp>
        <p:nvSpPr>
          <p:cNvPr id="20" name="Shape 16"/>
          <p:cNvSpPr/>
          <p:nvPr/>
        </p:nvSpPr>
        <p:spPr>
          <a:xfrm>
            <a:off x="6111850" y="3913632"/>
            <a:ext cx="5683910" cy="27432"/>
          </a:xfrm>
          <a:prstGeom prst="rect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1" name="Text 17"/>
          <p:cNvSpPr/>
          <p:nvPr/>
        </p:nvSpPr>
        <p:spPr>
          <a:xfrm>
            <a:off x="6111850" y="4005072"/>
            <a:ext cx="5683910" cy="7772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İktisadi ve İdari Bilimler Fakültesi mezunların</a:t>
            </a:r>
            <a:r>
              <a:rPr lang="tr-TR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</a:t>
            </a:r>
            <a:r>
              <a:rPr lang="en-US" sz="1050" dirty="0">
                <a:solidFill>
                  <a:srgbClr val="B0C4DE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başarılar dileriz.</a:t>
            </a:r>
            <a:endParaRPr lang="en-US" sz="1050" dirty="0"/>
          </a:p>
        </p:txBody>
      </p:sp>
      <p:sp>
        <p:nvSpPr>
          <p:cNvPr id="22" name="Shape 18"/>
          <p:cNvSpPr/>
          <p:nvPr/>
        </p:nvSpPr>
        <p:spPr>
          <a:xfrm>
            <a:off x="6111850" y="4956048"/>
            <a:ext cx="568391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4" name="Shape 20"/>
          <p:cNvSpPr/>
          <p:nvPr/>
        </p:nvSpPr>
        <p:spPr>
          <a:xfrm>
            <a:off x="365760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5" name="Shape 21"/>
          <p:cNvSpPr/>
          <p:nvPr/>
        </p:nvSpPr>
        <p:spPr>
          <a:xfrm>
            <a:off x="841248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6" name="Shape 22"/>
          <p:cNvSpPr/>
          <p:nvPr/>
        </p:nvSpPr>
        <p:spPr>
          <a:xfrm>
            <a:off x="1316736" y="5394960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7" name="Shape 23"/>
          <p:cNvSpPr/>
          <p:nvPr/>
        </p:nvSpPr>
        <p:spPr>
          <a:xfrm>
            <a:off x="603504" y="563270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8" name="Shape 24"/>
          <p:cNvSpPr/>
          <p:nvPr/>
        </p:nvSpPr>
        <p:spPr>
          <a:xfrm>
            <a:off x="1078992" y="5632704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29" name="Shape 25"/>
          <p:cNvSpPr/>
          <p:nvPr/>
        </p:nvSpPr>
        <p:spPr>
          <a:xfrm>
            <a:off x="365760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0" name="Shape 26"/>
          <p:cNvSpPr/>
          <p:nvPr/>
        </p:nvSpPr>
        <p:spPr>
          <a:xfrm>
            <a:off x="841248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1" name="Shape 27"/>
          <p:cNvSpPr/>
          <p:nvPr/>
        </p:nvSpPr>
        <p:spPr>
          <a:xfrm>
            <a:off x="1316736" y="5870448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2" name="Shape 28"/>
          <p:cNvSpPr/>
          <p:nvPr/>
        </p:nvSpPr>
        <p:spPr>
          <a:xfrm>
            <a:off x="603504" y="610819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sp>
        <p:nvSpPr>
          <p:cNvPr id="33" name="Shape 29"/>
          <p:cNvSpPr/>
          <p:nvPr/>
        </p:nvSpPr>
        <p:spPr>
          <a:xfrm>
            <a:off x="1078992" y="6108192"/>
            <a:ext cx="91440" cy="91440"/>
          </a:xfrm>
          <a:prstGeom prst="ellipse">
            <a:avLst/>
          </a:prstGeom>
          <a:solidFill>
            <a:srgbClr val="7A5E28"/>
          </a:solidFill>
          <a:ln w="12700">
            <a:solidFill>
              <a:srgbClr val="7A5E28"/>
            </a:solidFill>
            <a:prstDash val="solid"/>
          </a:ln>
        </p:spPr>
      </p:sp>
      <p:pic>
        <p:nvPicPr>
          <p:cNvPr id="34" name="Resim 33">
            <a:extLst>
              <a:ext uri="{FF2B5EF4-FFF2-40B4-BE49-F238E27FC236}">
                <a16:creationId xmlns:a16="http://schemas.microsoft.com/office/drawing/2014/main" id="{8556A266-105F-4E8A-A36C-6B1335A39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1598" y="4958052"/>
            <a:ext cx="4361410" cy="183594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tr-TR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DERECELİLER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4/4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3046338" y="132299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1483" t="31204" r="11594" b="29517"/>
          <a:stretch/>
        </p:blipFill>
        <p:spPr>
          <a:xfrm>
            <a:off x="3046338" y="1322998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3046338" y="292777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  <p:txBody>
          <a:bodyPr/>
          <a:lstStyle/>
          <a:p>
            <a:pPr algn="ctr"/>
            <a:endParaRPr lang="tr-TR" sz="4400" dirty="0"/>
          </a:p>
        </p:txBody>
      </p:sp>
      <p:sp>
        <p:nvSpPr>
          <p:cNvPr id="14" name="Shape 11"/>
          <p:cNvSpPr/>
          <p:nvPr/>
        </p:nvSpPr>
        <p:spPr>
          <a:xfrm>
            <a:off x="3046338" y="292777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3156066" y="30100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BURCU DEMİR</a:t>
            </a:r>
            <a:endParaRPr lang="en-US" sz="1400" dirty="0"/>
          </a:p>
        </p:txBody>
      </p:sp>
      <p:sp>
        <p:nvSpPr>
          <p:cNvPr id="16" name="Shape 13"/>
          <p:cNvSpPr/>
          <p:nvPr/>
        </p:nvSpPr>
        <p:spPr>
          <a:xfrm>
            <a:off x="3156066" y="338497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17" name="Text 14"/>
          <p:cNvSpPr/>
          <p:nvPr/>
        </p:nvSpPr>
        <p:spPr>
          <a:xfrm>
            <a:off x="3156066" y="343069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BİRİNCİSİ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978770" y="132299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2144" t="30496" r="11464" b="30496"/>
          <a:stretch/>
        </p:blipFill>
        <p:spPr>
          <a:xfrm>
            <a:off x="4978770" y="1322998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978770" y="292777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978770" y="292777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5088498" y="30100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ZEYNEP AKARDENİZ</a:t>
            </a:r>
            <a:endParaRPr lang="en-US" sz="1400" dirty="0"/>
          </a:p>
        </p:txBody>
      </p:sp>
      <p:sp>
        <p:nvSpPr>
          <p:cNvPr id="23" name="Shape 19"/>
          <p:cNvSpPr/>
          <p:nvPr/>
        </p:nvSpPr>
        <p:spPr>
          <a:xfrm>
            <a:off x="5088498" y="338497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24" name="Text 20"/>
          <p:cNvSpPr/>
          <p:nvPr/>
        </p:nvSpPr>
        <p:spPr>
          <a:xfrm>
            <a:off x="5088498" y="343069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İKİNCİSİ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911202" y="1322998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0825" t="28168" r="14310" b="33604"/>
          <a:stretch/>
        </p:blipFill>
        <p:spPr>
          <a:xfrm>
            <a:off x="6911202" y="1322998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911202" y="2927770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911202" y="2927770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7020930" y="3010066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LEYLA YEŞİLAĞAÇ</a:t>
            </a:r>
            <a:endParaRPr lang="en-US" sz="1400" dirty="0"/>
          </a:p>
        </p:txBody>
      </p:sp>
      <p:sp>
        <p:nvSpPr>
          <p:cNvPr id="30" name="Shape 25"/>
          <p:cNvSpPr/>
          <p:nvPr/>
        </p:nvSpPr>
        <p:spPr>
          <a:xfrm>
            <a:off x="7020930" y="3384970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</p:sp>
      <p:sp>
        <p:nvSpPr>
          <p:cNvPr id="31" name="Text 26"/>
          <p:cNvSpPr/>
          <p:nvPr/>
        </p:nvSpPr>
        <p:spPr>
          <a:xfrm>
            <a:off x="7020930" y="3430690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ÜÇÜNCÜSÜ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4970902" y="3895064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13170" t="23983" r="17040" b="40380"/>
          <a:stretch/>
        </p:blipFill>
        <p:spPr>
          <a:xfrm>
            <a:off x="4970902" y="3895064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4970902" y="5499836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4970902" y="5499836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5080630" y="5582132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MEHMAN ORDUKANLI</a:t>
            </a:r>
            <a:endParaRPr lang="en-US" sz="1400" dirty="0"/>
          </a:p>
        </p:txBody>
      </p:sp>
      <p:sp>
        <p:nvSpPr>
          <p:cNvPr id="37" name="Shape 31"/>
          <p:cNvSpPr/>
          <p:nvPr/>
        </p:nvSpPr>
        <p:spPr>
          <a:xfrm>
            <a:off x="5080630" y="6011064"/>
            <a:ext cx="1566672" cy="0"/>
          </a:xfrm>
          <a:prstGeom prst="line">
            <a:avLst/>
          </a:prstGeom>
          <a:noFill/>
          <a:ln w="6350">
            <a:solidFill>
              <a:srgbClr val="E0E5EE"/>
            </a:solidFill>
            <a:prstDash val="solid"/>
          </a:ln>
        </p:spPr>
        <p:txBody>
          <a:bodyPr/>
          <a:lstStyle/>
          <a:p>
            <a:endParaRPr lang="tr-TR" dirty="0"/>
          </a:p>
        </p:txBody>
      </p:sp>
      <p:sp>
        <p:nvSpPr>
          <p:cNvPr id="38" name="Text 32"/>
          <p:cNvSpPr/>
          <p:nvPr/>
        </p:nvSpPr>
        <p:spPr>
          <a:xfrm>
            <a:off x="5080630" y="6002756"/>
            <a:ext cx="16306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30" dirty="0">
                <a:solidFill>
                  <a:srgbClr val="C9A84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EMEĞİ GEÇEN</a:t>
            </a:r>
            <a:endParaRPr lang="en-US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4/4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819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7686" t="9733" r="7686" b="32650"/>
          <a:stretch/>
        </p:blipFill>
        <p:spPr>
          <a:xfrm>
            <a:off x="2298192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819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819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920" y="429829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ADİNA DAULET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6716" t="30616" r="6716" b="25181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40352" y="429829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ELİF ÖZDEMİR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l="1552" t="8180" r="-1552" b="40758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2784" y="429829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EMİRCAN YILDIZ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548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3406" t="23663" r="11399" b="32835"/>
          <a:stretch/>
        </p:blipFill>
        <p:spPr>
          <a:xfrm>
            <a:off x="8095488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548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548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5216" y="4298299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ESRA KARASLAN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82624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2/2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9680" t="26180" r="13267" b="34475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340352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MUHAMMED ENES ALTUNOK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2322" t="30267" r="12322" b="31254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272784" y="4265050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NAZAR KONAKÇI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39873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2/2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13516" t="2533" r="16763" b="50000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340352" y="4289993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NEVAİ MAHARRAMLI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2725" t="26954" r="12725" b="34980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272784" y="4289993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OKTAY AYAN</a:t>
            </a:r>
            <a:endParaRPr lang="en-US" sz="14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2/2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5919" t="29774" r="16839" b="30785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340352" y="42650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OSMAN KAAN YAĞMUR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t="7497" b="41441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272784" y="42650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OSMAN KILIÇ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673759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2/2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9843" t="26143" r="9843" b="32847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4340352" y="431492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ÖMER ECEVİT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10660" t="29122" r="15736" b="33295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6272784" y="431492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RİYAD BALAGADASHOV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11881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61520" cy="960120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0" y="905256"/>
            <a:ext cx="12161520" cy="54864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365760" y="182880"/>
            <a:ext cx="64008" cy="5943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530352" y="164592"/>
            <a:ext cx="941832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tr-TR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İKTİSAT BÖLÜMÜ </a:t>
            </a:r>
            <a:r>
              <a:rPr lang="en-US" sz="2400" b="1" kern="0" spc="2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MEZUNLARIMIZ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9966960" y="164592"/>
            <a:ext cx="1828800" cy="6400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1100" i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Mezun</a:t>
            </a:r>
            <a:endParaRPr lang="en-US" sz="1100" dirty="0"/>
          </a:p>
        </p:txBody>
      </p:sp>
      <p:sp>
        <p:nvSpPr>
          <p:cNvPr id="7" name="Shape 5"/>
          <p:cNvSpPr/>
          <p:nvPr/>
        </p:nvSpPr>
        <p:spPr>
          <a:xfrm>
            <a:off x="0" y="6382512"/>
            <a:ext cx="12161520" cy="475488"/>
          </a:xfrm>
          <a:prstGeom prst="rect">
            <a:avLst/>
          </a:prstGeom>
          <a:solidFill>
            <a:srgbClr val="0D1B45"/>
          </a:solidFill>
          <a:ln w="12700">
            <a:solidFill>
              <a:srgbClr val="0D1B45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0" y="6382512"/>
            <a:ext cx="12161520" cy="36576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365760" y="6455664"/>
            <a:ext cx="27432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900" b="1" dirty="0">
                <a:solidFill>
                  <a:srgbClr val="E8C97A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Bölüm Mezunları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9966960" y="6455664"/>
            <a:ext cx="182880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A0B0CC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4/4 Kayıt</a:t>
            </a:r>
            <a:endParaRPr lang="en-US" sz="900" dirty="0"/>
          </a:p>
        </p:txBody>
      </p:sp>
      <p:sp>
        <p:nvSpPr>
          <p:cNvPr id="11" name="Shape 9"/>
          <p:cNvSpPr/>
          <p:nvPr/>
        </p:nvSpPr>
        <p:spPr>
          <a:xfrm>
            <a:off x="2298192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2" name="Image 0"/>
          <p:cNvPicPr>
            <a:picLocks noChangeAspect="1"/>
          </p:cNvPicPr>
          <p:nvPr/>
        </p:nvPicPr>
        <p:blipFill rotWithShape="1">
          <a:blip r:embed="rId4"/>
          <a:srcRect l="23092" t="7171" r="18067" b="52768"/>
          <a:stretch/>
        </p:blipFill>
        <p:spPr>
          <a:xfrm>
            <a:off x="2298192" y="2457450"/>
            <a:ext cx="1767840" cy="1604772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>
          <a:xfrm>
            <a:off x="2298192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2298192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2407920" y="43024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SAKİT HASANOV</a:t>
            </a:r>
            <a:endParaRPr lang="en-US" sz="1400" dirty="0"/>
          </a:p>
        </p:txBody>
      </p:sp>
      <p:sp>
        <p:nvSpPr>
          <p:cNvPr id="18" name="Shape 15"/>
          <p:cNvSpPr/>
          <p:nvPr/>
        </p:nvSpPr>
        <p:spPr>
          <a:xfrm>
            <a:off x="4230624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19" name="Image 1"/>
          <p:cNvPicPr>
            <a:picLocks noChangeAspect="1"/>
          </p:cNvPicPr>
          <p:nvPr/>
        </p:nvPicPr>
        <p:blipFill rotWithShape="1">
          <a:blip r:embed="rId5"/>
          <a:srcRect l="8662" t="29117" r="11588" b="30161"/>
          <a:stretch/>
        </p:blipFill>
        <p:spPr>
          <a:xfrm>
            <a:off x="4230624" y="2457450"/>
            <a:ext cx="1767840" cy="1604772"/>
          </a:xfrm>
          <a:prstGeom prst="rect">
            <a:avLst/>
          </a:prstGeom>
        </p:spPr>
      </p:pic>
      <p:sp>
        <p:nvSpPr>
          <p:cNvPr id="20" name="Shape 16"/>
          <p:cNvSpPr/>
          <p:nvPr/>
        </p:nvSpPr>
        <p:spPr>
          <a:xfrm>
            <a:off x="4230624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1" name="Shape 17"/>
          <p:cNvSpPr/>
          <p:nvPr/>
        </p:nvSpPr>
        <p:spPr>
          <a:xfrm>
            <a:off x="4230624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2" name="Text 18"/>
          <p:cNvSpPr/>
          <p:nvPr/>
        </p:nvSpPr>
        <p:spPr>
          <a:xfrm>
            <a:off x="4340352" y="43024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SAMİR ALİYEV</a:t>
            </a:r>
            <a:endParaRPr lang="en-US" sz="1400" dirty="0"/>
          </a:p>
        </p:txBody>
      </p:sp>
      <p:sp>
        <p:nvSpPr>
          <p:cNvPr id="25" name="Shape 21"/>
          <p:cNvSpPr/>
          <p:nvPr/>
        </p:nvSpPr>
        <p:spPr>
          <a:xfrm>
            <a:off x="6163056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26" name="Image 2"/>
          <p:cNvPicPr>
            <a:picLocks noChangeAspect="1"/>
          </p:cNvPicPr>
          <p:nvPr/>
        </p:nvPicPr>
        <p:blipFill rotWithShape="1">
          <a:blip r:embed="rId6"/>
          <a:srcRect t="9398" b="39540"/>
          <a:stretch/>
        </p:blipFill>
        <p:spPr>
          <a:xfrm>
            <a:off x="6163056" y="2457450"/>
            <a:ext cx="1767840" cy="1604772"/>
          </a:xfrm>
          <a:prstGeom prst="rect">
            <a:avLst/>
          </a:prstGeom>
        </p:spPr>
      </p:pic>
      <p:sp>
        <p:nvSpPr>
          <p:cNvPr id="27" name="Shape 22"/>
          <p:cNvSpPr/>
          <p:nvPr/>
        </p:nvSpPr>
        <p:spPr>
          <a:xfrm>
            <a:off x="6163056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6163056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6272784" y="43024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SHAMİSTAN ZAYİDOV</a:t>
            </a:r>
            <a:endParaRPr lang="en-US" sz="1400" dirty="0"/>
          </a:p>
        </p:txBody>
      </p:sp>
      <p:sp>
        <p:nvSpPr>
          <p:cNvPr id="32" name="Shape 27"/>
          <p:cNvSpPr/>
          <p:nvPr/>
        </p:nvSpPr>
        <p:spPr>
          <a:xfrm>
            <a:off x="8095488" y="2457450"/>
            <a:ext cx="1767840" cy="2427732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  <a:effectLst>
            <a:outerShdw blurRad="127000" dist="38100" dir="8100000" algn="bl" rotWithShape="0">
              <a:srgbClr val="000000">
                <a:alpha val="15000"/>
              </a:srgbClr>
            </a:outerShdw>
          </a:effectLst>
        </p:spPr>
      </p:sp>
      <p:pic>
        <p:nvPicPr>
          <p:cNvPr id="33" name="Image 3"/>
          <p:cNvPicPr>
            <a:picLocks noChangeAspect="1"/>
          </p:cNvPicPr>
          <p:nvPr/>
        </p:nvPicPr>
        <p:blipFill rotWithShape="1">
          <a:blip r:embed="rId7"/>
          <a:srcRect l="9385" t="24504" r="8141" b="33383"/>
          <a:stretch/>
        </p:blipFill>
        <p:spPr>
          <a:xfrm>
            <a:off x="8095488" y="2457450"/>
            <a:ext cx="1767840" cy="1604772"/>
          </a:xfrm>
          <a:prstGeom prst="rect">
            <a:avLst/>
          </a:prstGeom>
        </p:spPr>
      </p:pic>
      <p:sp>
        <p:nvSpPr>
          <p:cNvPr id="34" name="Shape 28"/>
          <p:cNvSpPr/>
          <p:nvPr/>
        </p:nvSpPr>
        <p:spPr>
          <a:xfrm>
            <a:off x="8095488" y="4062222"/>
            <a:ext cx="1767840" cy="822960"/>
          </a:xfrm>
          <a:prstGeom prst="rect">
            <a:avLst/>
          </a:prstGeom>
          <a:solidFill>
            <a:srgbClr val="FFFFFF"/>
          </a:solidFill>
          <a:ln w="6350">
            <a:solidFill>
              <a:srgbClr val="D4DAE8"/>
            </a:solidFill>
            <a:prstDash val="solid"/>
          </a:ln>
        </p:spPr>
      </p:sp>
      <p:sp>
        <p:nvSpPr>
          <p:cNvPr id="35" name="Shape 29"/>
          <p:cNvSpPr/>
          <p:nvPr/>
        </p:nvSpPr>
        <p:spPr>
          <a:xfrm>
            <a:off x="8095488" y="4062222"/>
            <a:ext cx="54864" cy="822960"/>
          </a:xfrm>
          <a:prstGeom prst="rect">
            <a:avLst/>
          </a:prstGeom>
          <a:solidFill>
            <a:srgbClr val="C9A84C"/>
          </a:solidFill>
          <a:ln w="12700">
            <a:solidFill>
              <a:srgbClr val="C9A84C"/>
            </a:solidFill>
            <a:prstDash val="solid"/>
          </a:ln>
        </p:spPr>
      </p:sp>
      <p:sp>
        <p:nvSpPr>
          <p:cNvPr id="36" name="Text 30"/>
          <p:cNvSpPr/>
          <p:nvPr/>
        </p:nvSpPr>
        <p:spPr>
          <a:xfrm>
            <a:off x="8205216" y="4302457"/>
            <a:ext cx="163068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tr-TR" sz="1400" b="1" kern="0" spc="50" dirty="0">
                <a:solidFill>
                  <a:srgbClr val="0F1F4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YİĞİT CAN CEYHAN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032048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585</Words>
  <Application>Microsoft Office PowerPoint</Application>
  <PresentationFormat>Geniş ekran</PresentationFormat>
  <Paragraphs>266</Paragraphs>
  <Slides>26</Slides>
  <Notes>26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Çağrı Köylü</cp:lastModifiedBy>
  <cp:revision>25</cp:revision>
  <dcterms:created xsi:type="dcterms:W3CDTF">2026-05-17T15:43:15Z</dcterms:created>
  <dcterms:modified xsi:type="dcterms:W3CDTF">2026-05-17T21:59:44Z</dcterms:modified>
</cp:coreProperties>
</file>