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87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86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13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75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60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84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94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31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0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854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61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765B-92C7-4F45-B916-61A3E74FBF07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B889-0643-4227-BF9E-40EB6D0F5D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53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77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0</Words>
  <Application>Microsoft Office PowerPoint</Application>
  <PresentationFormat>Ekran Gösterisi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gamze</dc:creator>
  <cp:lastModifiedBy>gamze</cp:lastModifiedBy>
  <cp:revision>5</cp:revision>
  <dcterms:created xsi:type="dcterms:W3CDTF">2020-01-07T07:41:59Z</dcterms:created>
  <dcterms:modified xsi:type="dcterms:W3CDTF">2020-01-07T08:19:08Z</dcterms:modified>
</cp:coreProperties>
</file>